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72" r:id="rId1"/>
  </p:sldMasterIdLst>
  <p:notesMasterIdLst>
    <p:notesMasterId r:id="rId16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</p:sldIdLst>
  <p:sldSz cx="9144000" cy="5143500" type="screen16x9"/>
  <p:notesSz cx="6858000" cy="9144000"/>
  <p:embeddedFontLst>
    <p:embeddedFont>
      <p:font typeface="Verdana" panose="020B0604030504040204" pitchFamily="34" charset="0"/>
      <p:regular r:id="rId17"/>
      <p:bold r:id="rId18"/>
      <p:italic r:id="rId19"/>
      <p:boldItalic r:id="rId20"/>
    </p:embeddedFont>
    <p:embeddedFont>
      <p:font typeface="Open Sans" panose="020B0604020202020204" charset="0"/>
      <p:regular r:id="rId21"/>
      <p:bold r:id="rId22"/>
      <p:italic r:id="rId23"/>
      <p:boldItalic r:id="rId24"/>
    </p:embeddedFont>
    <p:embeddedFont>
      <p:font typeface="Montserrat" panose="020B0604020202020204" charset="0"/>
      <p:regular r:id="rId25"/>
      <p:bold r:id="rId26"/>
      <p:italic r:id="rId27"/>
      <p:boldItalic r:id="rId28"/>
    </p:embeddedFont>
    <p:embeddedFont>
      <p:font typeface="Source Sans Pro Light" panose="020B0604020202020204" charset="0"/>
      <p:regular r:id="rId29"/>
      <p:bold r:id="rId30"/>
      <p:italic r:id="rId31"/>
      <p:boldItalic r:id="rId32"/>
    </p:embeddedFont>
    <p:embeddedFont>
      <p:font typeface="Source Sans Pro" panose="020B0604020202020204" charset="0"/>
      <p:regular r:id="rId33"/>
      <p:bold r:id="rId34"/>
      <p:italic r:id="rId35"/>
      <p:boldItalic r:id="rId36"/>
    </p:embeddedFont>
    <p:embeddedFont>
      <p:font typeface="Source Sans Pro SemiBold" panose="020B0604020202020204" charset="0"/>
      <p:bold r:id="rId37"/>
      <p:boldItalic r:id="rId38"/>
    </p:embeddedFont>
    <p:embeddedFont>
      <p:font typeface="Calibri" panose="020F0502020204030204" pitchFamily="34" charset="0"/>
      <p:regular r:id="rId39"/>
      <p:bold r:id="rId40"/>
      <p:italic r:id="rId41"/>
      <p:boldItalic r:id="rId42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868">
          <p15:clr>
            <a:srgbClr val="9AA0A6"/>
          </p15:clr>
        </p15:guide>
        <p15:guide id="2" pos="1656">
          <p15:clr>
            <a:srgbClr val="9AA0A6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10" d="100"/>
          <a:sy n="110" d="100"/>
        </p:scale>
        <p:origin x="658" y="72"/>
      </p:cViewPr>
      <p:guideLst>
        <p:guide orient="horz" pos="868"/>
        <p:guide pos="1656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2.fntdata"/><Relationship Id="rId26" Type="http://schemas.openxmlformats.org/officeDocument/2006/relationships/font" Target="fonts/font10.fntdata"/><Relationship Id="rId39" Type="http://schemas.openxmlformats.org/officeDocument/2006/relationships/font" Target="fonts/font23.fntdata"/><Relationship Id="rId3" Type="http://schemas.openxmlformats.org/officeDocument/2006/relationships/slide" Target="slides/slide2.xml"/><Relationship Id="rId21" Type="http://schemas.openxmlformats.org/officeDocument/2006/relationships/font" Target="fonts/font5.fntdata"/><Relationship Id="rId34" Type="http://schemas.openxmlformats.org/officeDocument/2006/relationships/font" Target="fonts/font18.fntdata"/><Relationship Id="rId42" Type="http://schemas.openxmlformats.org/officeDocument/2006/relationships/font" Target="fonts/font26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1.fntdata"/><Relationship Id="rId25" Type="http://schemas.openxmlformats.org/officeDocument/2006/relationships/font" Target="fonts/font9.fntdata"/><Relationship Id="rId33" Type="http://schemas.openxmlformats.org/officeDocument/2006/relationships/font" Target="fonts/font17.fntdata"/><Relationship Id="rId38" Type="http://schemas.openxmlformats.org/officeDocument/2006/relationships/font" Target="fonts/font22.fntdata"/><Relationship Id="rId46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font" Target="fonts/font4.fntdata"/><Relationship Id="rId29" Type="http://schemas.openxmlformats.org/officeDocument/2006/relationships/font" Target="fonts/font13.fntdata"/><Relationship Id="rId41" Type="http://schemas.openxmlformats.org/officeDocument/2006/relationships/font" Target="fonts/font25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8.fntdata"/><Relationship Id="rId32" Type="http://schemas.openxmlformats.org/officeDocument/2006/relationships/font" Target="fonts/font16.fntdata"/><Relationship Id="rId37" Type="http://schemas.openxmlformats.org/officeDocument/2006/relationships/font" Target="fonts/font21.fntdata"/><Relationship Id="rId40" Type="http://schemas.openxmlformats.org/officeDocument/2006/relationships/font" Target="fonts/font24.fntdata"/><Relationship Id="rId45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7.fntdata"/><Relationship Id="rId28" Type="http://schemas.openxmlformats.org/officeDocument/2006/relationships/font" Target="fonts/font12.fntdata"/><Relationship Id="rId36" Type="http://schemas.openxmlformats.org/officeDocument/2006/relationships/font" Target="fonts/font20.fntdata"/><Relationship Id="rId10" Type="http://schemas.openxmlformats.org/officeDocument/2006/relationships/slide" Target="slides/slide9.xml"/><Relationship Id="rId19" Type="http://schemas.openxmlformats.org/officeDocument/2006/relationships/font" Target="fonts/font3.fntdata"/><Relationship Id="rId31" Type="http://schemas.openxmlformats.org/officeDocument/2006/relationships/font" Target="fonts/font15.fntdata"/><Relationship Id="rId4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6.fntdata"/><Relationship Id="rId27" Type="http://schemas.openxmlformats.org/officeDocument/2006/relationships/font" Target="fonts/font11.fntdata"/><Relationship Id="rId30" Type="http://schemas.openxmlformats.org/officeDocument/2006/relationships/font" Target="fonts/font14.fntdata"/><Relationship Id="rId35" Type="http://schemas.openxmlformats.org/officeDocument/2006/relationships/font" Target="fonts/font19.fntdata"/><Relationship Id="rId43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278838823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0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06054692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Google Shape;227;gb362c99501_0_10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8" name="Google Shape;228;gb362c99501_0_10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32660145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Google Shape;241;gb362c99501_0_12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2" name="Google Shape;242;gb362c99501_0_1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94562374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" name="Google Shape;256;gb362c99501_0_13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7" name="Google Shape;257;gb362c99501_0_13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32998652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0" name="Google Shape;290;gb362ca0c17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1" name="Google Shape;291;gb362ca0c17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67058078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ga6328155e2_0_8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0" name="Google Shape;110;ga6328155e2_0_8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84188707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gb362c98cb7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22;gb362c98cb7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6447183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gb362c99501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36;gb362c99501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22834286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gb362c99501_0_4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2" name="Google Shape;152;gb362c99501_0_4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96984305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gb362c99501_0_7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7" name="Google Shape;167;gb362c99501_0_7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20384119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gb362c99501_0_2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1" name="Google Shape;181;gb362c99501_0_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17521757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Google Shape;196;gb362c99501_0_6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7" name="Google Shape;197;gb362c99501_0_6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44043771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Google Shape;211;gb362c99501_0_9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2" name="Google Shape;212;gb362c99501_0_9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81710481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>
  <p:cSld name="Title Slid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 txBox="1">
            <a:spLocks noGrp="1"/>
          </p:cNvSpPr>
          <p:nvPr>
            <p:ph type="sldNum" idx="12"/>
          </p:nvPr>
        </p:nvSpPr>
        <p:spPr>
          <a:xfrm>
            <a:off x="8458209" y="480060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6_Custom Layout">
  <p:cSld name="6_Custom Layout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" name="Google Shape;36;p11"/>
          <p:cNvPicPr preferRelativeResize="0"/>
          <p:nvPr/>
        </p:nvPicPr>
        <p:blipFill rotWithShape="1">
          <a:blip r:embed="rId2">
            <a:alphaModFix/>
          </a:blip>
          <a:srcRect l="6250" t="48139" r="53750" b="10000"/>
          <a:stretch/>
        </p:blipFill>
        <p:spPr>
          <a:xfrm>
            <a:off x="571501" y="2476073"/>
            <a:ext cx="3657601" cy="2153077"/>
          </a:xfrm>
          <a:custGeom>
            <a:avLst/>
            <a:gdLst/>
            <a:ahLst/>
            <a:cxnLst/>
            <a:rect l="l" t="t" r="r" b="b"/>
            <a:pathLst>
              <a:path w="4876801" h="2870770" extrusionOk="0">
                <a:moveTo>
                  <a:pt x="0" y="0"/>
                </a:moveTo>
                <a:lnTo>
                  <a:pt x="4876801" y="0"/>
                </a:lnTo>
                <a:lnTo>
                  <a:pt x="4876801" y="2870770"/>
                </a:lnTo>
                <a:lnTo>
                  <a:pt x="0" y="2870770"/>
                </a:lnTo>
                <a:close/>
              </a:path>
            </a:pathLst>
          </a:custGeom>
          <a:noFill/>
          <a:ln>
            <a:noFill/>
          </a:ln>
        </p:spPr>
      </p:pic>
      <p:sp>
        <p:nvSpPr>
          <p:cNvPr id="37" name="Google Shape;37;p11"/>
          <p:cNvSpPr txBox="1">
            <a:spLocks noGrp="1"/>
          </p:cNvSpPr>
          <p:nvPr>
            <p:ph type="sldNum" idx="12"/>
          </p:nvPr>
        </p:nvSpPr>
        <p:spPr>
          <a:xfrm>
            <a:off x="8458209" y="480060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7_Custom Layout">
  <p:cSld name="7_Custom Layout"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" name="Google Shape;39;p12"/>
          <p:cNvPicPr preferRelativeResize="0"/>
          <p:nvPr/>
        </p:nvPicPr>
        <p:blipFill rotWithShape="1">
          <a:blip r:embed="rId2">
            <a:alphaModFix/>
          </a:blip>
          <a:srcRect l="12997" t="17891" r="32915" b="12747"/>
          <a:stretch/>
        </p:blipFill>
        <p:spPr>
          <a:xfrm>
            <a:off x="497681" y="580240"/>
            <a:ext cx="2071007" cy="2249608"/>
          </a:xfrm>
          <a:custGeom>
            <a:avLst/>
            <a:gdLst/>
            <a:ahLst/>
            <a:cxnLst/>
            <a:rect l="l" t="t" r="r" b="b"/>
            <a:pathLst>
              <a:path w="2761342" h="2999477" extrusionOk="0">
                <a:moveTo>
                  <a:pt x="0" y="0"/>
                </a:moveTo>
                <a:lnTo>
                  <a:pt x="2761342" y="0"/>
                </a:lnTo>
                <a:lnTo>
                  <a:pt x="2761342" y="2999477"/>
                </a:lnTo>
                <a:lnTo>
                  <a:pt x="0" y="2999477"/>
                </a:lnTo>
                <a:close/>
              </a:path>
            </a:pathLst>
          </a:custGeom>
          <a:noFill/>
          <a:ln>
            <a:noFill/>
          </a:ln>
        </p:spPr>
      </p:pic>
      <p:pic>
        <p:nvPicPr>
          <p:cNvPr id="40" name="Google Shape;40;p12"/>
          <p:cNvPicPr preferRelativeResize="0"/>
          <p:nvPr/>
        </p:nvPicPr>
        <p:blipFill rotWithShape="1">
          <a:blip r:embed="rId2">
            <a:alphaModFix/>
          </a:blip>
          <a:srcRect l="29558" t="12164" r="16356" b="18474"/>
          <a:stretch/>
        </p:blipFill>
        <p:spPr>
          <a:xfrm>
            <a:off x="6575314" y="580240"/>
            <a:ext cx="2071007" cy="2249608"/>
          </a:xfrm>
          <a:custGeom>
            <a:avLst/>
            <a:gdLst/>
            <a:ahLst/>
            <a:cxnLst/>
            <a:rect l="l" t="t" r="r" b="b"/>
            <a:pathLst>
              <a:path w="2761343" h="2999477" extrusionOk="0">
                <a:moveTo>
                  <a:pt x="0" y="0"/>
                </a:moveTo>
                <a:lnTo>
                  <a:pt x="2761343" y="0"/>
                </a:lnTo>
                <a:lnTo>
                  <a:pt x="2761343" y="2999477"/>
                </a:lnTo>
                <a:lnTo>
                  <a:pt x="0" y="2999477"/>
                </a:lnTo>
                <a:close/>
              </a:path>
            </a:pathLst>
          </a:custGeom>
          <a:noFill/>
          <a:ln>
            <a:noFill/>
          </a:ln>
        </p:spPr>
      </p:pic>
      <p:pic>
        <p:nvPicPr>
          <p:cNvPr id="41" name="Google Shape;41;p12"/>
          <p:cNvPicPr preferRelativeResize="0"/>
          <p:nvPr/>
        </p:nvPicPr>
        <p:blipFill rotWithShape="1">
          <a:blip r:embed="rId2">
            <a:alphaModFix/>
          </a:blip>
          <a:srcRect l="24661" t="17891" r="17757" b="12747"/>
          <a:stretch/>
        </p:blipFill>
        <p:spPr>
          <a:xfrm>
            <a:off x="2963636" y="580240"/>
            <a:ext cx="3216729" cy="2249608"/>
          </a:xfrm>
          <a:custGeom>
            <a:avLst/>
            <a:gdLst/>
            <a:ahLst/>
            <a:cxnLst/>
            <a:rect l="l" t="t" r="r" b="b"/>
            <a:pathLst>
              <a:path w="4288972" h="2999477" extrusionOk="0">
                <a:moveTo>
                  <a:pt x="0" y="0"/>
                </a:moveTo>
                <a:lnTo>
                  <a:pt x="4288972" y="0"/>
                </a:lnTo>
                <a:lnTo>
                  <a:pt x="4288972" y="2999477"/>
                </a:lnTo>
                <a:lnTo>
                  <a:pt x="0" y="2999477"/>
                </a:lnTo>
                <a:close/>
              </a:path>
            </a:pathLst>
          </a:custGeom>
          <a:noFill/>
          <a:ln>
            <a:noFill/>
          </a:ln>
        </p:spPr>
      </p:pic>
      <p:sp>
        <p:nvSpPr>
          <p:cNvPr id="42" name="Google Shape;42;p12"/>
          <p:cNvSpPr txBox="1">
            <a:spLocks noGrp="1"/>
          </p:cNvSpPr>
          <p:nvPr>
            <p:ph type="sldNum" idx="12"/>
          </p:nvPr>
        </p:nvSpPr>
        <p:spPr>
          <a:xfrm>
            <a:off x="8458209" y="480060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8_Custom Layout">
  <p:cSld name="8_Custom Layout"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" name="Google Shape;44;p13"/>
          <p:cNvPicPr preferRelativeResize="0"/>
          <p:nvPr/>
        </p:nvPicPr>
        <p:blipFill rotWithShape="1">
          <a:blip r:embed="rId2">
            <a:alphaModFix/>
          </a:blip>
          <a:srcRect l="27133" t="9735" r="20980" b="9735"/>
          <a:stretch/>
        </p:blipFill>
        <p:spPr>
          <a:xfrm>
            <a:off x="4751264" y="500742"/>
            <a:ext cx="1927472" cy="4142015"/>
          </a:xfrm>
          <a:custGeom>
            <a:avLst/>
            <a:gdLst/>
            <a:ahLst/>
            <a:cxnLst/>
            <a:rect l="l" t="t" r="r" b="b"/>
            <a:pathLst>
              <a:path w="2569963" h="5522686" extrusionOk="0">
                <a:moveTo>
                  <a:pt x="0" y="0"/>
                </a:moveTo>
                <a:lnTo>
                  <a:pt x="2569963" y="0"/>
                </a:lnTo>
                <a:lnTo>
                  <a:pt x="2569963" y="5522686"/>
                </a:lnTo>
                <a:lnTo>
                  <a:pt x="0" y="5522686"/>
                </a:lnTo>
                <a:close/>
              </a:path>
            </a:pathLst>
          </a:custGeom>
          <a:noFill/>
          <a:ln>
            <a:noFill/>
          </a:ln>
        </p:spPr>
      </p:pic>
      <p:pic>
        <p:nvPicPr>
          <p:cNvPr id="45" name="Google Shape;45;p13"/>
          <p:cNvPicPr preferRelativeResize="0"/>
          <p:nvPr/>
        </p:nvPicPr>
        <p:blipFill rotWithShape="1">
          <a:blip r:embed="rId2">
            <a:alphaModFix/>
          </a:blip>
          <a:srcRect l="20714" t="14436" r="27399" b="20269"/>
          <a:stretch/>
        </p:blipFill>
        <p:spPr>
          <a:xfrm>
            <a:off x="598015" y="500743"/>
            <a:ext cx="1927472" cy="2071008"/>
          </a:xfrm>
          <a:custGeom>
            <a:avLst/>
            <a:gdLst/>
            <a:ahLst/>
            <a:cxnLst/>
            <a:rect l="l" t="t" r="r" b="b"/>
            <a:pathLst>
              <a:path w="2569963" h="2761344" extrusionOk="0">
                <a:moveTo>
                  <a:pt x="0" y="0"/>
                </a:moveTo>
                <a:lnTo>
                  <a:pt x="2569963" y="0"/>
                </a:lnTo>
                <a:lnTo>
                  <a:pt x="2569963" y="2761344"/>
                </a:lnTo>
                <a:lnTo>
                  <a:pt x="0" y="2761344"/>
                </a:lnTo>
                <a:close/>
              </a:path>
            </a:pathLst>
          </a:custGeom>
          <a:noFill/>
          <a:ln>
            <a:noFill/>
          </a:ln>
        </p:spPr>
      </p:pic>
      <p:pic>
        <p:nvPicPr>
          <p:cNvPr id="46" name="Google Shape;46;p13"/>
          <p:cNvPicPr preferRelativeResize="0"/>
          <p:nvPr/>
        </p:nvPicPr>
        <p:blipFill rotWithShape="1">
          <a:blip r:embed="rId2">
            <a:alphaModFix/>
          </a:blip>
          <a:srcRect l="16098" t="19595" r="32015" b="15112"/>
          <a:stretch/>
        </p:blipFill>
        <p:spPr>
          <a:xfrm>
            <a:off x="598014" y="2571750"/>
            <a:ext cx="1927472" cy="2071008"/>
          </a:xfrm>
          <a:custGeom>
            <a:avLst/>
            <a:gdLst/>
            <a:ahLst/>
            <a:cxnLst/>
            <a:rect l="l" t="t" r="r" b="b"/>
            <a:pathLst>
              <a:path w="2569963" h="2761344" extrusionOk="0">
                <a:moveTo>
                  <a:pt x="0" y="0"/>
                </a:moveTo>
                <a:lnTo>
                  <a:pt x="2569963" y="0"/>
                </a:lnTo>
                <a:lnTo>
                  <a:pt x="2569963" y="2761344"/>
                </a:lnTo>
                <a:lnTo>
                  <a:pt x="0" y="2761344"/>
                </a:lnTo>
                <a:close/>
              </a:path>
            </a:pathLst>
          </a:custGeom>
          <a:noFill/>
          <a:ln>
            <a:noFill/>
          </a:ln>
        </p:spPr>
      </p:pic>
      <p:sp>
        <p:nvSpPr>
          <p:cNvPr id="47" name="Google Shape;47;p13"/>
          <p:cNvSpPr txBox="1">
            <a:spLocks noGrp="1"/>
          </p:cNvSpPr>
          <p:nvPr>
            <p:ph type="sldNum" idx="12"/>
          </p:nvPr>
        </p:nvSpPr>
        <p:spPr>
          <a:xfrm>
            <a:off x="8458209" y="480060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0_Custom Layout">
  <p:cSld name="10_Custom Layout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" name="Google Shape;49;p14"/>
          <p:cNvPicPr preferRelativeResize="0"/>
          <p:nvPr/>
        </p:nvPicPr>
        <p:blipFill rotWithShape="1">
          <a:blip r:embed="rId2">
            <a:alphaModFix/>
          </a:blip>
          <a:srcRect l="10870" t="16228" r="21195" b="17794"/>
          <a:stretch/>
        </p:blipFill>
        <p:spPr>
          <a:xfrm>
            <a:off x="6800850" y="528638"/>
            <a:ext cx="1785938" cy="2149248"/>
          </a:xfrm>
          <a:custGeom>
            <a:avLst/>
            <a:gdLst/>
            <a:ahLst/>
            <a:cxnLst/>
            <a:rect l="l" t="t" r="r" b="b"/>
            <a:pathLst>
              <a:path w="2381250" h="2865664" extrusionOk="0">
                <a:moveTo>
                  <a:pt x="0" y="0"/>
                </a:moveTo>
                <a:lnTo>
                  <a:pt x="2381250" y="0"/>
                </a:lnTo>
                <a:lnTo>
                  <a:pt x="2381250" y="2865664"/>
                </a:lnTo>
                <a:lnTo>
                  <a:pt x="0" y="2865664"/>
                </a:lnTo>
                <a:close/>
              </a:path>
            </a:pathLst>
          </a:custGeom>
          <a:noFill/>
          <a:ln>
            <a:noFill/>
          </a:ln>
        </p:spPr>
      </p:pic>
      <p:pic>
        <p:nvPicPr>
          <p:cNvPr id="50" name="Google Shape;50;p14"/>
          <p:cNvPicPr preferRelativeResize="0"/>
          <p:nvPr/>
        </p:nvPicPr>
        <p:blipFill rotWithShape="1">
          <a:blip r:embed="rId3">
            <a:alphaModFix/>
          </a:blip>
          <a:srcRect l="16033" t="17010" r="16032" b="17010"/>
          <a:stretch/>
        </p:blipFill>
        <p:spPr>
          <a:xfrm>
            <a:off x="5014913" y="528638"/>
            <a:ext cx="1785938" cy="2149248"/>
          </a:xfrm>
          <a:custGeom>
            <a:avLst/>
            <a:gdLst/>
            <a:ahLst/>
            <a:cxnLst/>
            <a:rect l="l" t="t" r="r" b="b"/>
            <a:pathLst>
              <a:path w="2381250" h="2865664" extrusionOk="0">
                <a:moveTo>
                  <a:pt x="0" y="0"/>
                </a:moveTo>
                <a:lnTo>
                  <a:pt x="2381250" y="0"/>
                </a:lnTo>
                <a:lnTo>
                  <a:pt x="2381250" y="2865664"/>
                </a:lnTo>
                <a:lnTo>
                  <a:pt x="0" y="2865664"/>
                </a:lnTo>
                <a:close/>
              </a:path>
            </a:pathLst>
          </a:custGeom>
          <a:noFill/>
          <a:ln>
            <a:noFill/>
          </a:ln>
        </p:spPr>
      </p:pic>
      <p:sp>
        <p:nvSpPr>
          <p:cNvPr id="51" name="Google Shape;51;p14"/>
          <p:cNvSpPr txBox="1">
            <a:spLocks noGrp="1"/>
          </p:cNvSpPr>
          <p:nvPr>
            <p:ph type="sldNum" idx="12"/>
          </p:nvPr>
        </p:nvSpPr>
        <p:spPr>
          <a:xfrm>
            <a:off x="8458209" y="480060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9_Custom Layout">
  <p:cSld name="9_Custom Layout"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" name="Google Shape;53;p15"/>
          <p:cNvPicPr preferRelativeResize="0"/>
          <p:nvPr/>
        </p:nvPicPr>
        <p:blipFill rotWithShape="1">
          <a:blip r:embed="rId2">
            <a:alphaModFix/>
          </a:blip>
          <a:srcRect l="19355" t="15646" r="17928" b="23132"/>
          <a:stretch/>
        </p:blipFill>
        <p:spPr>
          <a:xfrm>
            <a:off x="6747387" y="500743"/>
            <a:ext cx="1863827" cy="1959324"/>
          </a:xfrm>
          <a:custGeom>
            <a:avLst/>
            <a:gdLst/>
            <a:ahLst/>
            <a:cxnLst/>
            <a:rect l="l" t="t" r="r" b="b"/>
            <a:pathLst>
              <a:path w="2485103" h="2612432" extrusionOk="0">
                <a:moveTo>
                  <a:pt x="0" y="0"/>
                </a:moveTo>
                <a:lnTo>
                  <a:pt x="2485103" y="0"/>
                </a:lnTo>
                <a:lnTo>
                  <a:pt x="2485103" y="2612432"/>
                </a:lnTo>
                <a:lnTo>
                  <a:pt x="0" y="2612432"/>
                </a:lnTo>
                <a:close/>
              </a:path>
            </a:pathLst>
          </a:custGeom>
          <a:noFill/>
          <a:ln>
            <a:noFill/>
          </a:ln>
        </p:spPr>
      </p:pic>
      <p:pic>
        <p:nvPicPr>
          <p:cNvPr id="54" name="Google Shape;54;p15"/>
          <p:cNvPicPr preferRelativeResize="0"/>
          <p:nvPr/>
        </p:nvPicPr>
        <p:blipFill rotWithShape="1">
          <a:blip r:embed="rId2">
            <a:alphaModFix/>
          </a:blip>
          <a:srcRect l="18641" t="30357" r="18640" b="8421"/>
          <a:stretch/>
        </p:blipFill>
        <p:spPr>
          <a:xfrm>
            <a:off x="6747387" y="2683434"/>
            <a:ext cx="1863827" cy="1959324"/>
          </a:xfrm>
          <a:custGeom>
            <a:avLst/>
            <a:gdLst/>
            <a:ahLst/>
            <a:cxnLst/>
            <a:rect l="l" t="t" r="r" b="b"/>
            <a:pathLst>
              <a:path w="2485103" h="2612432" extrusionOk="0">
                <a:moveTo>
                  <a:pt x="0" y="0"/>
                </a:moveTo>
                <a:lnTo>
                  <a:pt x="2485103" y="0"/>
                </a:lnTo>
                <a:lnTo>
                  <a:pt x="2485103" y="2612432"/>
                </a:lnTo>
                <a:lnTo>
                  <a:pt x="0" y="2612432"/>
                </a:lnTo>
                <a:close/>
              </a:path>
            </a:pathLst>
          </a:custGeom>
          <a:noFill/>
          <a:ln>
            <a:noFill/>
          </a:ln>
        </p:spPr>
      </p:pic>
      <p:pic>
        <p:nvPicPr>
          <p:cNvPr id="55" name="Google Shape;55;p15"/>
          <p:cNvPicPr preferRelativeResize="0"/>
          <p:nvPr/>
        </p:nvPicPr>
        <p:blipFill rotWithShape="1">
          <a:blip r:embed="rId3">
            <a:alphaModFix/>
          </a:blip>
          <a:srcRect l="18641" t="9108" r="18640" b="19254"/>
          <a:stretch/>
        </p:blipFill>
        <p:spPr>
          <a:xfrm>
            <a:off x="4647421" y="1049482"/>
            <a:ext cx="1863827" cy="3044537"/>
          </a:xfrm>
          <a:custGeom>
            <a:avLst/>
            <a:gdLst/>
            <a:ahLst/>
            <a:cxnLst/>
            <a:rect l="l" t="t" r="r" b="b"/>
            <a:pathLst>
              <a:path w="2485103" h="4059382" extrusionOk="0">
                <a:moveTo>
                  <a:pt x="0" y="0"/>
                </a:moveTo>
                <a:lnTo>
                  <a:pt x="2485103" y="0"/>
                </a:lnTo>
                <a:lnTo>
                  <a:pt x="2485103" y="4059382"/>
                </a:lnTo>
                <a:lnTo>
                  <a:pt x="0" y="4059382"/>
                </a:lnTo>
                <a:close/>
              </a:path>
            </a:pathLst>
          </a:custGeom>
          <a:noFill/>
          <a:ln>
            <a:noFill/>
          </a:ln>
        </p:spPr>
      </p:pic>
      <p:sp>
        <p:nvSpPr>
          <p:cNvPr id="56" name="Google Shape;56;p15"/>
          <p:cNvSpPr txBox="1">
            <a:spLocks noGrp="1"/>
          </p:cNvSpPr>
          <p:nvPr>
            <p:ph type="sldNum" idx="12"/>
          </p:nvPr>
        </p:nvSpPr>
        <p:spPr>
          <a:xfrm>
            <a:off x="8458209" y="480060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1_Custom Layout">
  <p:cSld name="11_Custom Layout"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" name="Google Shape;58;p16"/>
          <p:cNvPicPr preferRelativeResize="0"/>
          <p:nvPr/>
        </p:nvPicPr>
        <p:blipFill rotWithShape="1">
          <a:blip r:embed="rId2">
            <a:alphaModFix/>
          </a:blip>
          <a:srcRect l="10679" t="12254" r="8087" b="10052"/>
          <a:stretch/>
        </p:blipFill>
        <p:spPr>
          <a:xfrm>
            <a:off x="619432" y="500744"/>
            <a:ext cx="4712111" cy="3174716"/>
          </a:xfrm>
          <a:custGeom>
            <a:avLst/>
            <a:gdLst/>
            <a:ahLst/>
            <a:cxnLst/>
            <a:rect l="l" t="t" r="r" b="b"/>
            <a:pathLst>
              <a:path w="6282814" h="4232955" extrusionOk="0">
                <a:moveTo>
                  <a:pt x="0" y="0"/>
                </a:moveTo>
                <a:lnTo>
                  <a:pt x="6282814" y="0"/>
                </a:lnTo>
                <a:lnTo>
                  <a:pt x="6282814" y="4232955"/>
                </a:lnTo>
                <a:lnTo>
                  <a:pt x="0" y="4232955"/>
                </a:lnTo>
                <a:close/>
              </a:path>
            </a:pathLst>
          </a:custGeom>
          <a:noFill/>
          <a:ln>
            <a:noFill/>
          </a:ln>
        </p:spPr>
      </p:pic>
      <p:pic>
        <p:nvPicPr>
          <p:cNvPr id="59" name="Google Shape;59;p16"/>
          <p:cNvPicPr preferRelativeResize="0"/>
          <p:nvPr/>
        </p:nvPicPr>
        <p:blipFill rotWithShape="1">
          <a:blip r:embed="rId2">
            <a:alphaModFix/>
          </a:blip>
          <a:srcRect l="55129" t="25816" r="17233" b="25817"/>
          <a:stretch/>
        </p:blipFill>
        <p:spPr>
          <a:xfrm>
            <a:off x="6332908" y="1583578"/>
            <a:ext cx="1603108" cy="1976345"/>
          </a:xfrm>
          <a:custGeom>
            <a:avLst/>
            <a:gdLst/>
            <a:ahLst/>
            <a:cxnLst/>
            <a:rect l="l" t="t" r="r" b="b"/>
            <a:pathLst>
              <a:path w="2137477" h="2635126" extrusionOk="0">
                <a:moveTo>
                  <a:pt x="0" y="0"/>
                </a:moveTo>
                <a:lnTo>
                  <a:pt x="2137477" y="0"/>
                </a:lnTo>
                <a:lnTo>
                  <a:pt x="2137477" y="2635126"/>
                </a:lnTo>
                <a:lnTo>
                  <a:pt x="0" y="2635126"/>
                </a:lnTo>
                <a:close/>
              </a:path>
            </a:pathLst>
          </a:custGeom>
          <a:noFill/>
          <a:ln>
            <a:noFill/>
          </a:ln>
        </p:spPr>
      </p:pic>
      <p:sp>
        <p:nvSpPr>
          <p:cNvPr id="60" name="Google Shape;60;p16"/>
          <p:cNvSpPr txBox="1">
            <a:spLocks noGrp="1"/>
          </p:cNvSpPr>
          <p:nvPr>
            <p:ph type="sldNum" idx="12"/>
          </p:nvPr>
        </p:nvSpPr>
        <p:spPr>
          <a:xfrm>
            <a:off x="8458209" y="480060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2_Custom Layout">
  <p:cSld name="12_Custom Layout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" name="Google Shape;62;p17"/>
          <p:cNvPicPr preferRelativeResize="0"/>
          <p:nvPr/>
        </p:nvPicPr>
        <p:blipFill rotWithShape="1">
          <a:blip r:embed="rId2">
            <a:alphaModFix/>
          </a:blip>
          <a:srcRect l="22498" t="9735" r="16807" b="9735"/>
          <a:stretch/>
        </p:blipFill>
        <p:spPr>
          <a:xfrm>
            <a:off x="6563955" y="500744"/>
            <a:ext cx="2020529" cy="4142014"/>
          </a:xfrm>
          <a:custGeom>
            <a:avLst/>
            <a:gdLst/>
            <a:ahLst/>
            <a:cxnLst/>
            <a:rect l="l" t="t" r="r" b="b"/>
            <a:pathLst>
              <a:path w="2694039" h="5522685" extrusionOk="0">
                <a:moveTo>
                  <a:pt x="0" y="0"/>
                </a:moveTo>
                <a:lnTo>
                  <a:pt x="2694039" y="0"/>
                </a:lnTo>
                <a:lnTo>
                  <a:pt x="2694039" y="5522685"/>
                </a:lnTo>
                <a:lnTo>
                  <a:pt x="0" y="5522685"/>
                </a:lnTo>
                <a:close/>
              </a:path>
            </a:pathLst>
          </a:custGeom>
          <a:noFill/>
          <a:ln>
            <a:noFill/>
          </a:ln>
        </p:spPr>
      </p:pic>
      <p:pic>
        <p:nvPicPr>
          <p:cNvPr id="63" name="Google Shape;63;p17"/>
          <p:cNvPicPr preferRelativeResize="0"/>
          <p:nvPr/>
        </p:nvPicPr>
        <p:blipFill rotWithShape="1">
          <a:blip r:embed="rId2">
            <a:alphaModFix/>
          </a:blip>
          <a:srcRect l="19653" t="13069" r="19651" b="6402"/>
          <a:stretch/>
        </p:blipFill>
        <p:spPr>
          <a:xfrm>
            <a:off x="2391457" y="500744"/>
            <a:ext cx="2020529" cy="4142014"/>
          </a:xfrm>
          <a:custGeom>
            <a:avLst/>
            <a:gdLst/>
            <a:ahLst/>
            <a:cxnLst/>
            <a:rect l="l" t="t" r="r" b="b"/>
            <a:pathLst>
              <a:path w="2694039" h="5522685" extrusionOk="0">
                <a:moveTo>
                  <a:pt x="0" y="0"/>
                </a:moveTo>
                <a:lnTo>
                  <a:pt x="2694039" y="0"/>
                </a:lnTo>
                <a:lnTo>
                  <a:pt x="2694039" y="5522685"/>
                </a:lnTo>
                <a:lnTo>
                  <a:pt x="0" y="5522685"/>
                </a:lnTo>
                <a:close/>
              </a:path>
            </a:pathLst>
          </a:custGeom>
          <a:noFill/>
          <a:ln>
            <a:noFill/>
          </a:ln>
        </p:spPr>
      </p:pic>
      <p:sp>
        <p:nvSpPr>
          <p:cNvPr id="64" name="Google Shape;64;p17"/>
          <p:cNvSpPr txBox="1">
            <a:spLocks noGrp="1"/>
          </p:cNvSpPr>
          <p:nvPr>
            <p:ph type="sldNum" idx="12"/>
          </p:nvPr>
        </p:nvSpPr>
        <p:spPr>
          <a:xfrm>
            <a:off x="8458209" y="480060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3_Custom Layout">
  <p:cSld name="13_Custom Layout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" name="Google Shape;66;p18"/>
          <p:cNvPicPr preferRelativeResize="0"/>
          <p:nvPr/>
        </p:nvPicPr>
        <p:blipFill rotWithShape="1">
          <a:blip r:embed="rId2">
            <a:alphaModFix/>
          </a:blip>
          <a:srcRect l="12850" t="9735" r="50998" b="9735"/>
          <a:stretch/>
        </p:blipFill>
        <p:spPr>
          <a:xfrm>
            <a:off x="1174978" y="500743"/>
            <a:ext cx="3305746" cy="4142015"/>
          </a:xfrm>
          <a:custGeom>
            <a:avLst/>
            <a:gdLst/>
            <a:ahLst/>
            <a:cxnLst/>
            <a:rect l="l" t="t" r="r" b="b"/>
            <a:pathLst>
              <a:path w="4407661" h="5522686" extrusionOk="0">
                <a:moveTo>
                  <a:pt x="0" y="0"/>
                </a:moveTo>
                <a:lnTo>
                  <a:pt x="4407661" y="0"/>
                </a:lnTo>
                <a:lnTo>
                  <a:pt x="4407661" y="5522686"/>
                </a:lnTo>
                <a:lnTo>
                  <a:pt x="0" y="5522686"/>
                </a:lnTo>
                <a:close/>
              </a:path>
            </a:pathLst>
          </a:custGeom>
          <a:noFill/>
          <a:ln>
            <a:noFill/>
          </a:ln>
        </p:spPr>
      </p:pic>
      <p:sp>
        <p:nvSpPr>
          <p:cNvPr id="67" name="Google Shape;67;p18"/>
          <p:cNvSpPr txBox="1">
            <a:spLocks noGrp="1"/>
          </p:cNvSpPr>
          <p:nvPr>
            <p:ph type="sldNum" idx="12"/>
          </p:nvPr>
        </p:nvSpPr>
        <p:spPr>
          <a:xfrm>
            <a:off x="8458209" y="480060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4_Custom Layout">
  <p:cSld name="14_Custom Layout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9"/>
          <p:cNvSpPr/>
          <p:nvPr/>
        </p:nvSpPr>
        <p:spPr>
          <a:xfrm>
            <a:off x="4861813" y="2057544"/>
            <a:ext cx="4282200" cy="18726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pic>
        <p:nvPicPr>
          <p:cNvPr id="70" name="Google Shape;70;p19"/>
          <p:cNvPicPr preferRelativeResize="0"/>
          <p:nvPr/>
        </p:nvPicPr>
        <p:blipFill rotWithShape="1">
          <a:blip r:embed="rId2">
            <a:alphaModFix/>
          </a:blip>
          <a:srcRect l="19107" t="9735" r="10809" b="9735"/>
          <a:stretch/>
        </p:blipFill>
        <p:spPr>
          <a:xfrm>
            <a:off x="2698956" y="500744"/>
            <a:ext cx="2162858" cy="4142014"/>
          </a:xfrm>
          <a:custGeom>
            <a:avLst/>
            <a:gdLst/>
            <a:ahLst/>
            <a:cxnLst/>
            <a:rect l="l" t="t" r="r" b="b"/>
            <a:pathLst>
              <a:path w="2883811" h="5522685" extrusionOk="0">
                <a:moveTo>
                  <a:pt x="0" y="0"/>
                </a:moveTo>
                <a:lnTo>
                  <a:pt x="2883811" y="0"/>
                </a:lnTo>
                <a:lnTo>
                  <a:pt x="2883811" y="5522685"/>
                </a:lnTo>
                <a:lnTo>
                  <a:pt x="0" y="5522685"/>
                </a:lnTo>
                <a:close/>
              </a:path>
            </a:pathLst>
          </a:custGeom>
          <a:noFill/>
          <a:ln>
            <a:noFill/>
          </a:ln>
        </p:spPr>
      </p:pic>
      <p:pic>
        <p:nvPicPr>
          <p:cNvPr id="71" name="Google Shape;71;p19"/>
          <p:cNvPicPr preferRelativeResize="0"/>
          <p:nvPr/>
        </p:nvPicPr>
        <p:blipFill rotWithShape="1">
          <a:blip r:embed="rId3">
            <a:alphaModFix/>
          </a:blip>
          <a:srcRect l="8196" t="11015" r="19805" b="26117"/>
          <a:stretch/>
        </p:blipFill>
        <p:spPr>
          <a:xfrm>
            <a:off x="5528953" y="2214563"/>
            <a:ext cx="1434647" cy="1715517"/>
          </a:xfrm>
          <a:custGeom>
            <a:avLst/>
            <a:gdLst/>
            <a:ahLst/>
            <a:cxnLst/>
            <a:rect l="l" t="t" r="r" b="b"/>
            <a:pathLst>
              <a:path w="1912863" h="2287356" extrusionOk="0">
                <a:moveTo>
                  <a:pt x="0" y="0"/>
                </a:moveTo>
                <a:lnTo>
                  <a:pt x="1912863" y="0"/>
                </a:lnTo>
                <a:lnTo>
                  <a:pt x="1912863" y="2287356"/>
                </a:lnTo>
                <a:lnTo>
                  <a:pt x="0" y="2287356"/>
                </a:lnTo>
                <a:close/>
              </a:path>
            </a:pathLst>
          </a:custGeom>
          <a:noFill/>
          <a:ln>
            <a:noFill/>
          </a:ln>
        </p:spPr>
      </p:pic>
      <p:pic>
        <p:nvPicPr>
          <p:cNvPr id="72" name="Google Shape;72;p19"/>
          <p:cNvPicPr preferRelativeResize="0"/>
          <p:nvPr/>
        </p:nvPicPr>
        <p:blipFill rotWithShape="1">
          <a:blip r:embed="rId3">
            <a:alphaModFix/>
          </a:blip>
          <a:srcRect l="7464" t="11015" r="20536" b="26117"/>
          <a:stretch/>
        </p:blipFill>
        <p:spPr>
          <a:xfrm>
            <a:off x="7097759" y="2214563"/>
            <a:ext cx="1434647" cy="1715517"/>
          </a:xfrm>
          <a:custGeom>
            <a:avLst/>
            <a:gdLst/>
            <a:ahLst/>
            <a:cxnLst/>
            <a:rect l="l" t="t" r="r" b="b"/>
            <a:pathLst>
              <a:path w="1912863" h="2287356" extrusionOk="0">
                <a:moveTo>
                  <a:pt x="0" y="0"/>
                </a:moveTo>
                <a:lnTo>
                  <a:pt x="1912863" y="0"/>
                </a:lnTo>
                <a:lnTo>
                  <a:pt x="1912863" y="2287356"/>
                </a:lnTo>
                <a:lnTo>
                  <a:pt x="0" y="2287356"/>
                </a:lnTo>
                <a:close/>
              </a:path>
            </a:pathLst>
          </a:custGeom>
          <a:noFill/>
          <a:ln>
            <a:noFill/>
          </a:ln>
        </p:spPr>
      </p:pic>
      <p:sp>
        <p:nvSpPr>
          <p:cNvPr id="73" name="Google Shape;73;p19"/>
          <p:cNvSpPr txBox="1">
            <a:spLocks noGrp="1"/>
          </p:cNvSpPr>
          <p:nvPr>
            <p:ph type="sldNum" idx="12"/>
          </p:nvPr>
        </p:nvSpPr>
        <p:spPr>
          <a:xfrm>
            <a:off x="8458209" y="480060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5_Custom Layout">
  <p:cSld name="15_Custom Layout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5" name="Google Shape;75;p20"/>
          <p:cNvPicPr preferRelativeResize="0"/>
          <p:nvPr/>
        </p:nvPicPr>
        <p:blipFill rotWithShape="1">
          <a:blip r:embed="rId2">
            <a:alphaModFix/>
          </a:blip>
          <a:srcRect l="8643" t="10765" r="12344" b="10766"/>
          <a:stretch/>
        </p:blipFill>
        <p:spPr>
          <a:xfrm rot="10800000">
            <a:off x="2944559" y="871538"/>
            <a:ext cx="1543050" cy="1543050"/>
          </a:xfrm>
          <a:custGeom>
            <a:avLst/>
            <a:gdLst/>
            <a:ahLst/>
            <a:cxnLst/>
            <a:rect l="l" t="t" r="r" b="b"/>
            <a:pathLst>
              <a:path w="2057400" h="2057400" extrusionOk="0">
                <a:moveTo>
                  <a:pt x="2057400" y="2057400"/>
                </a:moveTo>
                <a:lnTo>
                  <a:pt x="0" y="2057400"/>
                </a:lnTo>
                <a:lnTo>
                  <a:pt x="0" y="0"/>
                </a:lnTo>
                <a:lnTo>
                  <a:pt x="2057400" y="0"/>
                </a:lnTo>
                <a:close/>
              </a:path>
            </a:pathLst>
          </a:custGeom>
          <a:noFill/>
          <a:ln>
            <a:noFill/>
          </a:ln>
        </p:spPr>
      </p:pic>
      <p:pic>
        <p:nvPicPr>
          <p:cNvPr id="76" name="Google Shape;76;p20"/>
          <p:cNvPicPr preferRelativeResize="0"/>
          <p:nvPr/>
        </p:nvPicPr>
        <p:blipFill rotWithShape="1">
          <a:blip r:embed="rId3">
            <a:alphaModFix/>
          </a:blip>
          <a:srcRect l="22430" t="18758" r="12324" b="16446"/>
          <a:stretch/>
        </p:blipFill>
        <p:spPr>
          <a:xfrm rot="10800000">
            <a:off x="4656392" y="1140402"/>
            <a:ext cx="1274185" cy="1274186"/>
          </a:xfrm>
          <a:custGeom>
            <a:avLst/>
            <a:gdLst/>
            <a:ahLst/>
            <a:cxnLst/>
            <a:rect l="l" t="t" r="r" b="b"/>
            <a:pathLst>
              <a:path w="1698914" h="1698914" extrusionOk="0">
                <a:moveTo>
                  <a:pt x="1698914" y="1698914"/>
                </a:moveTo>
                <a:lnTo>
                  <a:pt x="0" y="1698914"/>
                </a:lnTo>
                <a:lnTo>
                  <a:pt x="0" y="0"/>
                </a:lnTo>
                <a:lnTo>
                  <a:pt x="1698914" y="0"/>
                </a:lnTo>
                <a:close/>
              </a:path>
            </a:pathLst>
          </a:custGeom>
          <a:noFill/>
          <a:ln>
            <a:noFill/>
          </a:ln>
        </p:spPr>
      </p:pic>
      <p:pic>
        <p:nvPicPr>
          <p:cNvPr id="77" name="Google Shape;77;p20"/>
          <p:cNvPicPr preferRelativeResize="0"/>
          <p:nvPr/>
        </p:nvPicPr>
        <p:blipFill rotWithShape="1">
          <a:blip r:embed="rId2">
            <a:alphaModFix/>
          </a:blip>
          <a:srcRect l="8231" t="14267" r="12757" b="7265"/>
          <a:stretch/>
        </p:blipFill>
        <p:spPr>
          <a:xfrm rot="10800000">
            <a:off x="4656392" y="2557463"/>
            <a:ext cx="1543050" cy="1543050"/>
          </a:xfrm>
          <a:custGeom>
            <a:avLst/>
            <a:gdLst/>
            <a:ahLst/>
            <a:cxnLst/>
            <a:rect l="l" t="t" r="r" b="b"/>
            <a:pathLst>
              <a:path w="2057400" h="2057400" extrusionOk="0">
                <a:moveTo>
                  <a:pt x="2057400" y="2057400"/>
                </a:moveTo>
                <a:lnTo>
                  <a:pt x="0" y="2057400"/>
                </a:lnTo>
                <a:lnTo>
                  <a:pt x="0" y="0"/>
                </a:lnTo>
                <a:lnTo>
                  <a:pt x="2057400" y="0"/>
                </a:lnTo>
                <a:close/>
              </a:path>
            </a:pathLst>
          </a:custGeom>
          <a:noFill/>
          <a:ln>
            <a:noFill/>
          </a:ln>
        </p:spPr>
      </p:pic>
      <p:pic>
        <p:nvPicPr>
          <p:cNvPr id="78" name="Google Shape;78;p20"/>
          <p:cNvPicPr preferRelativeResize="0"/>
          <p:nvPr/>
        </p:nvPicPr>
        <p:blipFill rotWithShape="1">
          <a:blip r:embed="rId2">
            <a:alphaModFix/>
          </a:blip>
          <a:srcRect l="17377" t="17602" r="17376" b="17602"/>
          <a:stretch/>
        </p:blipFill>
        <p:spPr>
          <a:xfrm rot="10800000">
            <a:off x="3213423" y="2557464"/>
            <a:ext cx="1274186" cy="1274186"/>
          </a:xfrm>
          <a:custGeom>
            <a:avLst/>
            <a:gdLst/>
            <a:ahLst/>
            <a:cxnLst/>
            <a:rect l="l" t="t" r="r" b="b"/>
            <a:pathLst>
              <a:path w="1698914" h="1698914" extrusionOk="0">
                <a:moveTo>
                  <a:pt x="1698914" y="1698914"/>
                </a:moveTo>
                <a:lnTo>
                  <a:pt x="0" y="1698914"/>
                </a:lnTo>
                <a:lnTo>
                  <a:pt x="0" y="0"/>
                </a:lnTo>
                <a:lnTo>
                  <a:pt x="1698914" y="0"/>
                </a:lnTo>
                <a:close/>
              </a:path>
            </a:pathLst>
          </a:custGeom>
          <a:noFill/>
          <a:ln>
            <a:noFill/>
          </a:ln>
        </p:spPr>
      </p:pic>
      <p:sp>
        <p:nvSpPr>
          <p:cNvPr id="79" name="Google Shape;79;p20"/>
          <p:cNvSpPr txBox="1">
            <a:spLocks noGrp="1"/>
          </p:cNvSpPr>
          <p:nvPr>
            <p:ph type="sldNum" idx="12"/>
          </p:nvPr>
        </p:nvSpPr>
        <p:spPr>
          <a:xfrm>
            <a:off x="8458209" y="480060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Title Slide">
  <p:cSld name="2_Title Slide">
    <p:spTree>
      <p:nvGrpSpPr>
        <p:cNvPr id="1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Google Shape;11;p3"/>
          <p:cNvPicPr preferRelativeResize="0"/>
          <p:nvPr/>
        </p:nvPicPr>
        <p:blipFill rotWithShape="1">
          <a:blip r:embed="rId2">
            <a:alphaModFix/>
          </a:blip>
          <a:srcRect l="49303" t="9735" r="12193" b="9735"/>
          <a:stretch/>
        </p:blipFill>
        <p:spPr>
          <a:xfrm>
            <a:off x="4572011" y="500743"/>
            <a:ext cx="3520727" cy="4142015"/>
          </a:xfrm>
          <a:custGeom>
            <a:avLst/>
            <a:gdLst/>
            <a:ahLst/>
            <a:cxnLst/>
            <a:rect l="l" t="t" r="r" b="b"/>
            <a:pathLst>
              <a:path w="4694302" h="5522686" extrusionOk="0">
                <a:moveTo>
                  <a:pt x="0" y="0"/>
                </a:moveTo>
                <a:lnTo>
                  <a:pt x="4694302" y="0"/>
                </a:lnTo>
                <a:lnTo>
                  <a:pt x="4694302" y="5522686"/>
                </a:lnTo>
                <a:lnTo>
                  <a:pt x="0" y="5522686"/>
                </a:lnTo>
                <a:close/>
              </a:path>
            </a:pathLst>
          </a:custGeom>
          <a:noFill/>
          <a:ln>
            <a:noFill/>
          </a:ln>
        </p:spPr>
      </p:pic>
      <p:sp>
        <p:nvSpPr>
          <p:cNvPr id="12" name="Google Shape;12;p3"/>
          <p:cNvSpPr txBox="1">
            <a:spLocks noGrp="1"/>
          </p:cNvSpPr>
          <p:nvPr>
            <p:ph type="sldNum" idx="12"/>
          </p:nvPr>
        </p:nvSpPr>
        <p:spPr>
          <a:xfrm>
            <a:off x="8458209" y="480060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8_Custom Layout">
  <p:cSld name="18_Custom Layout"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" name="Google Shape;81;p21"/>
          <p:cNvPicPr preferRelativeResize="0"/>
          <p:nvPr/>
        </p:nvPicPr>
        <p:blipFill rotWithShape="1">
          <a:blip r:embed="rId2">
            <a:alphaModFix/>
          </a:blip>
          <a:srcRect l="28911" t="17533" r="17767" b="48651"/>
          <a:stretch/>
        </p:blipFill>
        <p:spPr>
          <a:xfrm>
            <a:off x="837896" y="901831"/>
            <a:ext cx="1545260" cy="1739298"/>
          </a:xfrm>
          <a:custGeom>
            <a:avLst/>
            <a:gdLst/>
            <a:ahLst/>
            <a:cxnLst/>
            <a:rect l="l" t="t" r="r" b="b"/>
            <a:pathLst>
              <a:path w="2060346" h="2319064" extrusionOk="0">
                <a:moveTo>
                  <a:pt x="0" y="0"/>
                </a:moveTo>
                <a:lnTo>
                  <a:pt x="2060346" y="0"/>
                </a:lnTo>
                <a:lnTo>
                  <a:pt x="2060346" y="2319064"/>
                </a:lnTo>
                <a:lnTo>
                  <a:pt x="0" y="2319064"/>
                </a:lnTo>
                <a:close/>
              </a:path>
            </a:pathLst>
          </a:custGeom>
          <a:noFill/>
          <a:ln>
            <a:noFill/>
          </a:ln>
        </p:spPr>
      </p:pic>
      <p:pic>
        <p:nvPicPr>
          <p:cNvPr id="82" name="Google Shape;82;p21"/>
          <p:cNvPicPr preferRelativeResize="0"/>
          <p:nvPr/>
        </p:nvPicPr>
        <p:blipFill rotWithShape="1">
          <a:blip r:embed="rId2">
            <a:alphaModFix/>
          </a:blip>
          <a:srcRect l="6428" t="9735" r="6428" b="9735"/>
          <a:stretch/>
        </p:blipFill>
        <p:spPr>
          <a:xfrm>
            <a:off x="3200399" y="500743"/>
            <a:ext cx="2525486" cy="4142015"/>
          </a:xfrm>
          <a:custGeom>
            <a:avLst/>
            <a:gdLst/>
            <a:ahLst/>
            <a:cxnLst/>
            <a:rect l="l" t="t" r="r" b="b"/>
            <a:pathLst>
              <a:path w="3367315" h="5522686" extrusionOk="0">
                <a:moveTo>
                  <a:pt x="0" y="0"/>
                </a:moveTo>
                <a:lnTo>
                  <a:pt x="3367315" y="0"/>
                </a:lnTo>
                <a:lnTo>
                  <a:pt x="3367315" y="5522686"/>
                </a:lnTo>
                <a:lnTo>
                  <a:pt x="0" y="5522686"/>
                </a:lnTo>
                <a:close/>
              </a:path>
            </a:pathLst>
          </a:custGeom>
          <a:noFill/>
          <a:ln>
            <a:noFill/>
          </a:ln>
        </p:spPr>
      </p:pic>
      <p:sp>
        <p:nvSpPr>
          <p:cNvPr id="83" name="Google Shape;83;p21"/>
          <p:cNvSpPr txBox="1">
            <a:spLocks noGrp="1"/>
          </p:cNvSpPr>
          <p:nvPr>
            <p:ph type="sldNum" idx="12"/>
          </p:nvPr>
        </p:nvSpPr>
        <p:spPr>
          <a:xfrm>
            <a:off x="8458209" y="480060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6_Custom Layout">
  <p:cSld name="16_Custom Layout"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5" name="Google Shape;85;p22"/>
          <p:cNvPicPr preferRelativeResize="0"/>
          <p:nvPr/>
        </p:nvPicPr>
        <p:blipFill rotWithShape="1">
          <a:blip r:embed="rId2">
            <a:alphaModFix/>
          </a:blip>
          <a:srcRect l="9990" t="17429" r="35957" b="22081"/>
          <a:stretch/>
        </p:blipFill>
        <p:spPr>
          <a:xfrm>
            <a:off x="-2486905" y="896472"/>
            <a:ext cx="4942595" cy="3111233"/>
          </a:xfrm>
          <a:custGeom>
            <a:avLst/>
            <a:gdLst/>
            <a:ahLst/>
            <a:cxnLst/>
            <a:rect l="l" t="t" r="r" b="b"/>
            <a:pathLst>
              <a:path w="6590126" h="4148311" extrusionOk="0">
                <a:moveTo>
                  <a:pt x="0" y="0"/>
                </a:moveTo>
                <a:lnTo>
                  <a:pt x="6590126" y="0"/>
                </a:lnTo>
                <a:lnTo>
                  <a:pt x="6590126" y="4148311"/>
                </a:lnTo>
                <a:lnTo>
                  <a:pt x="0" y="4148311"/>
                </a:lnTo>
                <a:close/>
              </a:path>
            </a:pathLst>
          </a:custGeom>
          <a:noFill/>
          <a:ln>
            <a:noFill/>
          </a:ln>
        </p:spPr>
      </p:pic>
      <p:sp>
        <p:nvSpPr>
          <p:cNvPr id="86" name="Google Shape;86;p22"/>
          <p:cNvSpPr txBox="1">
            <a:spLocks noGrp="1"/>
          </p:cNvSpPr>
          <p:nvPr>
            <p:ph type="sldNum" idx="12"/>
          </p:nvPr>
        </p:nvSpPr>
        <p:spPr>
          <a:xfrm>
            <a:off x="8458209" y="480060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7_Custom Layout">
  <p:cSld name="17_Custom Layout"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23"/>
          <p:cNvSpPr/>
          <p:nvPr/>
        </p:nvSpPr>
        <p:spPr>
          <a:xfrm>
            <a:off x="4586288" y="500743"/>
            <a:ext cx="4013400" cy="41421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pic>
        <p:nvPicPr>
          <p:cNvPr id="89" name="Google Shape;89;p23"/>
          <p:cNvPicPr preferRelativeResize="0"/>
          <p:nvPr/>
        </p:nvPicPr>
        <p:blipFill rotWithShape="1">
          <a:blip r:embed="rId2">
            <a:alphaModFix/>
          </a:blip>
          <a:srcRect l="35101" t="14158" r="34621" b="14558"/>
          <a:stretch/>
        </p:blipFill>
        <p:spPr>
          <a:xfrm>
            <a:off x="3508450" y="1132610"/>
            <a:ext cx="2161309" cy="2862176"/>
          </a:xfrm>
          <a:custGeom>
            <a:avLst/>
            <a:gdLst/>
            <a:ahLst/>
            <a:cxnLst/>
            <a:rect l="l" t="t" r="r" b="b"/>
            <a:pathLst>
              <a:path w="2881746" h="3816235" extrusionOk="0">
                <a:moveTo>
                  <a:pt x="0" y="0"/>
                </a:moveTo>
                <a:lnTo>
                  <a:pt x="2881746" y="0"/>
                </a:lnTo>
                <a:lnTo>
                  <a:pt x="2881746" y="3816235"/>
                </a:lnTo>
                <a:lnTo>
                  <a:pt x="0" y="3816235"/>
                </a:lnTo>
                <a:close/>
              </a:path>
            </a:pathLst>
          </a:custGeom>
          <a:noFill/>
          <a:ln>
            <a:noFill/>
          </a:ln>
        </p:spPr>
      </p:pic>
      <p:sp>
        <p:nvSpPr>
          <p:cNvPr id="90" name="Google Shape;90;p23"/>
          <p:cNvSpPr txBox="1">
            <a:spLocks noGrp="1"/>
          </p:cNvSpPr>
          <p:nvPr>
            <p:ph type="sldNum" idx="12"/>
          </p:nvPr>
        </p:nvSpPr>
        <p:spPr>
          <a:xfrm>
            <a:off x="8458209" y="480060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0_Custom Layout">
  <p:cSld name="20_Custom Layout"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" name="Google Shape;92;p24"/>
          <p:cNvPicPr preferRelativeResize="0"/>
          <p:nvPr/>
        </p:nvPicPr>
        <p:blipFill rotWithShape="1">
          <a:blip r:embed="rId2">
            <a:alphaModFix/>
          </a:blip>
          <a:srcRect l="10307" t="14000" r="70676" b="13999"/>
          <a:stretch/>
        </p:blipFill>
        <p:spPr>
          <a:xfrm>
            <a:off x="942501" y="720091"/>
            <a:ext cx="1738786" cy="3703318"/>
          </a:xfrm>
          <a:custGeom>
            <a:avLst/>
            <a:gdLst/>
            <a:ahLst/>
            <a:cxnLst/>
            <a:rect l="l" t="t" r="r" b="b"/>
            <a:pathLst>
              <a:path w="2318382" h="4937758" extrusionOk="0">
                <a:moveTo>
                  <a:pt x="302595" y="0"/>
                </a:moveTo>
                <a:lnTo>
                  <a:pt x="2015787" y="0"/>
                </a:lnTo>
                <a:cubicBezTo>
                  <a:pt x="2182906" y="0"/>
                  <a:pt x="2318382" y="135476"/>
                  <a:pt x="2318382" y="302595"/>
                </a:cubicBezTo>
                <a:lnTo>
                  <a:pt x="2318382" y="4635163"/>
                </a:lnTo>
                <a:cubicBezTo>
                  <a:pt x="2318382" y="4802282"/>
                  <a:pt x="2182906" y="4937758"/>
                  <a:pt x="2015787" y="4937758"/>
                </a:cubicBezTo>
                <a:lnTo>
                  <a:pt x="302595" y="4937758"/>
                </a:lnTo>
                <a:cubicBezTo>
                  <a:pt x="135476" y="4937758"/>
                  <a:pt x="0" y="4802282"/>
                  <a:pt x="0" y="4635163"/>
                </a:cubicBezTo>
                <a:lnTo>
                  <a:pt x="0" y="302595"/>
                </a:lnTo>
                <a:cubicBezTo>
                  <a:pt x="0" y="135476"/>
                  <a:pt x="135476" y="0"/>
                  <a:pt x="302595" y="0"/>
                </a:cubicBezTo>
                <a:close/>
              </a:path>
            </a:pathLst>
          </a:custGeom>
          <a:noFill/>
          <a:ln>
            <a:noFill/>
          </a:ln>
        </p:spPr>
      </p:pic>
      <p:sp>
        <p:nvSpPr>
          <p:cNvPr id="93" name="Google Shape;93;p24"/>
          <p:cNvSpPr txBox="1">
            <a:spLocks noGrp="1"/>
          </p:cNvSpPr>
          <p:nvPr>
            <p:ph type="sldNum" idx="12"/>
          </p:nvPr>
        </p:nvSpPr>
        <p:spPr>
          <a:xfrm>
            <a:off x="8458209" y="480060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9_Custom Layout">
  <p:cSld name="19_Custom Layout"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25"/>
          <p:cNvSpPr/>
          <p:nvPr/>
        </p:nvSpPr>
        <p:spPr>
          <a:xfrm>
            <a:off x="0" y="-1"/>
            <a:ext cx="9144000" cy="21432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pic>
        <p:nvPicPr>
          <p:cNvPr id="96" name="Google Shape;96;p25"/>
          <p:cNvPicPr preferRelativeResize="0"/>
          <p:nvPr/>
        </p:nvPicPr>
        <p:blipFill rotWithShape="1">
          <a:blip r:embed="rId2">
            <a:alphaModFix/>
          </a:blip>
          <a:srcRect l="14438" t="12062" r="13796" b="50476"/>
          <a:stretch/>
        </p:blipFill>
        <p:spPr>
          <a:xfrm>
            <a:off x="2914650" y="620485"/>
            <a:ext cx="3344635" cy="1926771"/>
          </a:xfrm>
          <a:custGeom>
            <a:avLst/>
            <a:gdLst/>
            <a:ahLst/>
            <a:cxnLst/>
            <a:rect l="l" t="t" r="r" b="b"/>
            <a:pathLst>
              <a:path w="4459514" h="2569028" extrusionOk="0">
                <a:moveTo>
                  <a:pt x="0" y="0"/>
                </a:moveTo>
                <a:lnTo>
                  <a:pt x="4459514" y="0"/>
                </a:lnTo>
                <a:lnTo>
                  <a:pt x="4459514" y="2569028"/>
                </a:lnTo>
                <a:lnTo>
                  <a:pt x="0" y="2569028"/>
                </a:lnTo>
                <a:close/>
              </a:path>
            </a:pathLst>
          </a:custGeom>
          <a:noFill/>
          <a:ln>
            <a:noFill/>
          </a:ln>
        </p:spPr>
      </p:pic>
      <p:sp>
        <p:nvSpPr>
          <p:cNvPr id="97" name="Google Shape;97;p25"/>
          <p:cNvSpPr txBox="1">
            <a:spLocks noGrp="1"/>
          </p:cNvSpPr>
          <p:nvPr>
            <p:ph type="sldNum" idx="12"/>
          </p:nvPr>
        </p:nvSpPr>
        <p:spPr>
          <a:xfrm>
            <a:off x="8458209" y="480060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ustom Layout">
  <p:cSld name="Custom Layout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Google Shape;14;p4"/>
          <p:cNvPicPr preferRelativeResize="0"/>
          <p:nvPr/>
        </p:nvPicPr>
        <p:blipFill rotWithShape="1">
          <a:blip r:embed="rId2">
            <a:alphaModFix/>
          </a:blip>
          <a:srcRect l="7343" t="12778" r="65156" b="23060"/>
          <a:stretch/>
        </p:blipFill>
        <p:spPr>
          <a:xfrm>
            <a:off x="671513" y="657225"/>
            <a:ext cx="2514600" cy="3300178"/>
          </a:xfrm>
          <a:custGeom>
            <a:avLst/>
            <a:gdLst/>
            <a:ahLst/>
            <a:cxnLst/>
            <a:rect l="l" t="t" r="r" b="b"/>
            <a:pathLst>
              <a:path w="3352800" h="4400238" extrusionOk="0">
                <a:moveTo>
                  <a:pt x="0" y="0"/>
                </a:moveTo>
                <a:lnTo>
                  <a:pt x="3352800" y="0"/>
                </a:lnTo>
                <a:lnTo>
                  <a:pt x="3352800" y="4400238"/>
                </a:lnTo>
                <a:lnTo>
                  <a:pt x="0" y="4400238"/>
                </a:lnTo>
                <a:close/>
              </a:path>
            </a:pathLst>
          </a:custGeom>
          <a:noFill/>
          <a:ln>
            <a:noFill/>
          </a:ln>
        </p:spPr>
      </p:pic>
      <p:sp>
        <p:nvSpPr>
          <p:cNvPr id="15" name="Google Shape;15;p4"/>
          <p:cNvSpPr txBox="1">
            <a:spLocks noGrp="1"/>
          </p:cNvSpPr>
          <p:nvPr>
            <p:ph type="sldNum" idx="12"/>
          </p:nvPr>
        </p:nvSpPr>
        <p:spPr>
          <a:xfrm>
            <a:off x="8458209" y="480060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_Custom Layout">
  <p:cSld name="3_Custom Layout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5"/>
          <p:cNvSpPr/>
          <p:nvPr/>
        </p:nvSpPr>
        <p:spPr>
          <a:xfrm rot="5400000">
            <a:off x="5804999" y="1107388"/>
            <a:ext cx="3597300" cy="30807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pic>
        <p:nvPicPr>
          <p:cNvPr id="18" name="Google Shape;18;p5"/>
          <p:cNvPicPr preferRelativeResize="0"/>
          <p:nvPr/>
        </p:nvPicPr>
        <p:blipFill rotWithShape="1">
          <a:blip r:embed="rId2">
            <a:alphaModFix/>
          </a:blip>
          <a:srcRect l="47225" t="22795" r="7907" b="17754"/>
          <a:stretch/>
        </p:blipFill>
        <p:spPr>
          <a:xfrm>
            <a:off x="4318269" y="2111828"/>
            <a:ext cx="4102599" cy="2334524"/>
          </a:xfrm>
          <a:custGeom>
            <a:avLst/>
            <a:gdLst/>
            <a:ahLst/>
            <a:cxnLst/>
            <a:rect l="l" t="t" r="r" b="b"/>
            <a:pathLst>
              <a:path w="5470132" h="3112699" extrusionOk="0">
                <a:moveTo>
                  <a:pt x="0" y="0"/>
                </a:moveTo>
                <a:lnTo>
                  <a:pt x="5470132" y="0"/>
                </a:lnTo>
                <a:lnTo>
                  <a:pt x="5470132" y="3112699"/>
                </a:lnTo>
                <a:lnTo>
                  <a:pt x="0" y="3112699"/>
                </a:lnTo>
                <a:close/>
              </a:path>
            </a:pathLst>
          </a:custGeom>
          <a:noFill/>
          <a:ln>
            <a:noFill/>
          </a:ln>
        </p:spPr>
      </p:pic>
      <p:sp>
        <p:nvSpPr>
          <p:cNvPr id="19" name="Google Shape;19;p5"/>
          <p:cNvSpPr txBox="1">
            <a:spLocks noGrp="1"/>
          </p:cNvSpPr>
          <p:nvPr>
            <p:ph type="sldNum" idx="12"/>
          </p:nvPr>
        </p:nvSpPr>
        <p:spPr>
          <a:xfrm>
            <a:off x="8458209" y="480060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Custom Layout">
  <p:cSld name="1_Custom Layout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Google Shape;21;p6"/>
          <p:cNvPicPr preferRelativeResize="0"/>
          <p:nvPr/>
        </p:nvPicPr>
        <p:blipFill rotWithShape="1">
          <a:blip r:embed="rId2">
            <a:alphaModFix/>
          </a:blip>
          <a:srcRect l="9464" t="12063" r="9464" b="36508"/>
          <a:stretch/>
        </p:blipFill>
        <p:spPr>
          <a:xfrm>
            <a:off x="865415" y="620485"/>
            <a:ext cx="7413171" cy="2645229"/>
          </a:xfrm>
          <a:custGeom>
            <a:avLst/>
            <a:gdLst/>
            <a:ahLst/>
            <a:cxnLst/>
            <a:rect l="l" t="t" r="r" b="b"/>
            <a:pathLst>
              <a:path w="9884228" h="3526972" extrusionOk="0">
                <a:moveTo>
                  <a:pt x="0" y="0"/>
                </a:moveTo>
                <a:lnTo>
                  <a:pt x="9884228" y="0"/>
                </a:lnTo>
                <a:lnTo>
                  <a:pt x="9884228" y="3526972"/>
                </a:lnTo>
                <a:lnTo>
                  <a:pt x="0" y="3526972"/>
                </a:lnTo>
                <a:close/>
              </a:path>
            </a:pathLst>
          </a:custGeom>
          <a:noFill/>
          <a:ln>
            <a:noFill/>
          </a:ln>
        </p:spPr>
      </p:pic>
      <p:sp>
        <p:nvSpPr>
          <p:cNvPr id="22" name="Google Shape;22;p6"/>
          <p:cNvSpPr txBox="1">
            <a:spLocks noGrp="1"/>
          </p:cNvSpPr>
          <p:nvPr>
            <p:ph type="sldNum" idx="12"/>
          </p:nvPr>
        </p:nvSpPr>
        <p:spPr>
          <a:xfrm>
            <a:off x="8458209" y="480060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Custom Layout">
  <p:cSld name="2_Custom Layout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Google Shape;24;p7"/>
          <p:cNvPicPr preferRelativeResize="0"/>
          <p:nvPr/>
        </p:nvPicPr>
        <p:blipFill rotWithShape="1">
          <a:blip r:embed="rId2">
            <a:alphaModFix/>
          </a:blip>
          <a:srcRect l="42835" t="9735" r="23614" b="9735"/>
          <a:stretch/>
        </p:blipFill>
        <p:spPr>
          <a:xfrm>
            <a:off x="3916816" y="500743"/>
            <a:ext cx="3067928" cy="4142015"/>
          </a:xfrm>
          <a:custGeom>
            <a:avLst/>
            <a:gdLst/>
            <a:ahLst/>
            <a:cxnLst/>
            <a:rect l="l" t="t" r="r" b="b"/>
            <a:pathLst>
              <a:path w="4090571" h="5522686" extrusionOk="0">
                <a:moveTo>
                  <a:pt x="0" y="0"/>
                </a:moveTo>
                <a:lnTo>
                  <a:pt x="4090571" y="0"/>
                </a:lnTo>
                <a:lnTo>
                  <a:pt x="4090571" y="5522686"/>
                </a:lnTo>
                <a:lnTo>
                  <a:pt x="0" y="5522686"/>
                </a:lnTo>
                <a:close/>
              </a:path>
            </a:pathLst>
          </a:custGeom>
          <a:noFill/>
          <a:ln>
            <a:noFill/>
          </a:ln>
        </p:spPr>
      </p:pic>
      <p:sp>
        <p:nvSpPr>
          <p:cNvPr id="25" name="Google Shape;25;p7"/>
          <p:cNvSpPr txBox="1">
            <a:spLocks noGrp="1"/>
          </p:cNvSpPr>
          <p:nvPr>
            <p:ph type="sldNum" idx="12"/>
          </p:nvPr>
        </p:nvSpPr>
        <p:spPr>
          <a:xfrm>
            <a:off x="8458209" y="480060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4_Custom Layout">
  <p:cSld name="4_Custom Layout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8"/>
          <p:cNvSpPr/>
          <p:nvPr/>
        </p:nvSpPr>
        <p:spPr>
          <a:xfrm>
            <a:off x="0" y="0"/>
            <a:ext cx="9144000" cy="15003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pic>
        <p:nvPicPr>
          <p:cNvPr id="28" name="Google Shape;28;p8"/>
          <p:cNvPicPr preferRelativeResize="0"/>
          <p:nvPr/>
        </p:nvPicPr>
        <p:blipFill rotWithShape="1">
          <a:blip r:embed="rId2">
            <a:alphaModFix/>
          </a:blip>
          <a:srcRect l="9464" t="9722" r="9464" b="52169"/>
          <a:stretch/>
        </p:blipFill>
        <p:spPr>
          <a:xfrm>
            <a:off x="865414" y="500063"/>
            <a:ext cx="7413172" cy="1960110"/>
          </a:xfrm>
          <a:custGeom>
            <a:avLst/>
            <a:gdLst/>
            <a:ahLst/>
            <a:cxnLst/>
            <a:rect l="l" t="t" r="r" b="b"/>
            <a:pathLst>
              <a:path w="9884229" h="2613480" extrusionOk="0">
                <a:moveTo>
                  <a:pt x="0" y="0"/>
                </a:moveTo>
                <a:lnTo>
                  <a:pt x="9884229" y="0"/>
                </a:lnTo>
                <a:lnTo>
                  <a:pt x="9884229" y="2613480"/>
                </a:lnTo>
                <a:lnTo>
                  <a:pt x="0" y="2613480"/>
                </a:lnTo>
                <a:close/>
              </a:path>
            </a:pathLst>
          </a:custGeom>
          <a:noFill/>
          <a:ln>
            <a:noFill/>
          </a:ln>
        </p:spPr>
      </p:pic>
      <p:sp>
        <p:nvSpPr>
          <p:cNvPr id="29" name="Google Shape;29;p8"/>
          <p:cNvSpPr txBox="1">
            <a:spLocks noGrp="1"/>
          </p:cNvSpPr>
          <p:nvPr>
            <p:ph type="sldNum" idx="12"/>
          </p:nvPr>
        </p:nvSpPr>
        <p:spPr>
          <a:xfrm>
            <a:off x="8458209" y="480060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5_Custom Layout">
  <p:cSld name="5_Custom Layout">
    <p:spTree>
      <p:nvGrpSpPr>
        <p:cNvPr id="1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Google Shape;31;p9"/>
          <p:cNvPicPr preferRelativeResize="0"/>
          <p:nvPr/>
        </p:nvPicPr>
        <p:blipFill rotWithShape="1">
          <a:blip r:embed="rId2">
            <a:alphaModFix/>
          </a:blip>
          <a:srcRect t="10000" r="67813" b="10000"/>
          <a:stretch/>
        </p:blipFill>
        <p:spPr>
          <a:xfrm>
            <a:off x="0" y="514350"/>
            <a:ext cx="2943225" cy="4114800"/>
          </a:xfrm>
          <a:custGeom>
            <a:avLst/>
            <a:gdLst/>
            <a:ahLst/>
            <a:cxnLst/>
            <a:rect l="l" t="t" r="r" b="b"/>
            <a:pathLst>
              <a:path w="3924300" h="5486400" extrusionOk="0">
                <a:moveTo>
                  <a:pt x="0" y="0"/>
                </a:moveTo>
                <a:lnTo>
                  <a:pt x="3924300" y="0"/>
                </a:lnTo>
                <a:lnTo>
                  <a:pt x="3924300" y="5486400"/>
                </a:lnTo>
                <a:lnTo>
                  <a:pt x="0" y="5486400"/>
                </a:lnTo>
                <a:close/>
              </a:path>
            </a:pathLst>
          </a:custGeom>
          <a:noFill/>
          <a:ln>
            <a:noFill/>
          </a:ln>
        </p:spPr>
      </p:pic>
      <p:sp>
        <p:nvSpPr>
          <p:cNvPr id="32" name="Google Shape;32;p9"/>
          <p:cNvSpPr txBox="1">
            <a:spLocks noGrp="1"/>
          </p:cNvSpPr>
          <p:nvPr>
            <p:ph type="sldNum" idx="12"/>
          </p:nvPr>
        </p:nvSpPr>
        <p:spPr>
          <a:xfrm>
            <a:off x="8458209" y="480060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le Slide">
  <p:cSld name="1_Title Slide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10"/>
          <p:cNvSpPr txBox="1">
            <a:spLocks noGrp="1"/>
          </p:cNvSpPr>
          <p:nvPr>
            <p:ph type="sldNum" idx="12"/>
          </p:nvPr>
        </p:nvSpPr>
        <p:spPr>
          <a:xfrm>
            <a:off x="8458209" y="480060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sldNum" idx="12"/>
          </p:nvPr>
        </p:nvSpPr>
        <p:spPr>
          <a:xfrm>
            <a:off x="8458209" y="480060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buNone/>
              <a:defRPr sz="800">
                <a:solidFill>
                  <a:srgbClr val="B7B7B7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lvl="1" rtl="0">
              <a:buNone/>
              <a:defRPr sz="800">
                <a:solidFill>
                  <a:srgbClr val="B7B7B7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lvl="2" rtl="0">
              <a:buNone/>
              <a:defRPr sz="800">
                <a:solidFill>
                  <a:srgbClr val="B7B7B7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lvl="3" rtl="0">
              <a:buNone/>
              <a:defRPr sz="800">
                <a:solidFill>
                  <a:srgbClr val="B7B7B7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lvl="4" rtl="0">
              <a:buNone/>
              <a:defRPr sz="800">
                <a:solidFill>
                  <a:srgbClr val="B7B7B7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lvl="5" rtl="0">
              <a:buNone/>
              <a:defRPr sz="800">
                <a:solidFill>
                  <a:srgbClr val="B7B7B7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lvl="6" rtl="0">
              <a:buNone/>
              <a:defRPr sz="800">
                <a:solidFill>
                  <a:srgbClr val="B7B7B7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lvl="7" rtl="0">
              <a:buNone/>
              <a:defRPr sz="800">
                <a:solidFill>
                  <a:srgbClr val="B7B7B7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lvl="8" rtl="0">
              <a:buNone/>
              <a:defRPr sz="800">
                <a:solidFill>
                  <a:srgbClr val="B7B7B7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  <p:sp>
        <p:nvSpPr>
          <p:cNvPr id="7" name="Google Shape;7;p1"/>
          <p:cNvSpPr txBox="1"/>
          <p:nvPr/>
        </p:nvSpPr>
        <p:spPr>
          <a:xfrm>
            <a:off x="685800" y="4800600"/>
            <a:ext cx="1774800" cy="19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00">
                <a:solidFill>
                  <a:srgbClr val="D9D9D9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Junta de Andalucía</a:t>
            </a:r>
            <a:endParaRPr sz="800">
              <a:solidFill>
                <a:srgbClr val="D9D9D9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  <p:sldLayoutId id="2147483662" r:id="rId15"/>
    <p:sldLayoutId id="2147483663" r:id="rId16"/>
    <p:sldLayoutId id="2147483664" r:id="rId17"/>
    <p:sldLayoutId id="2147483665" r:id="rId18"/>
    <p:sldLayoutId id="2147483666" r:id="rId19"/>
    <p:sldLayoutId id="2147483667" r:id="rId20"/>
    <p:sldLayoutId id="2147483668" r:id="rId21"/>
    <p:sldLayoutId id="2147483669" r:id="rId22"/>
    <p:sldLayoutId id="2147483670" r:id="rId23"/>
    <p:sldLayoutId id="2147483671" r:id="rId24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 xmlns:p15="http://schemas.microsoft.com/office/powerpoint/2012/main">
        <p15:guide id="1" pos="432">
          <p15:clr>
            <a:srgbClr val="EA4335"/>
          </p15:clr>
        </p15:guide>
        <p15:guide id="2" pos="5328">
          <p15:clr>
            <a:srgbClr val="EA4335"/>
          </p15:clr>
        </p15:guide>
        <p15:guide id="3" orient="horz" pos="315">
          <p15:clr>
            <a:srgbClr val="EA4335"/>
          </p15:clr>
        </p15:guide>
        <p15:guide id="4" orient="horz" pos="3024">
          <p15:clr>
            <a:srgbClr val="EA4335"/>
          </p15:clr>
        </p15:guide>
        <p15:guide id="5" pos="2880">
          <p15:clr>
            <a:srgbClr val="EA4335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9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9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9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1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26"/>
          <p:cNvSpPr/>
          <p:nvPr/>
        </p:nvSpPr>
        <p:spPr>
          <a:xfrm>
            <a:off x="1148119" y="1633800"/>
            <a:ext cx="5405700" cy="128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marR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500" b="1" dirty="0" err="1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Ejemplo</a:t>
            </a:r>
            <a:endParaRPr sz="4500" b="1" dirty="0">
              <a:solidFill>
                <a:schemeClr val="dk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marL="0" marR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500" b="1" dirty="0" err="1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Presentación</a:t>
            </a:r>
            <a:endParaRPr sz="4500" b="1" dirty="0">
              <a:solidFill>
                <a:schemeClr val="dk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103" name="Google Shape;103;p26"/>
          <p:cNvSpPr/>
          <p:nvPr/>
        </p:nvSpPr>
        <p:spPr>
          <a:xfrm>
            <a:off x="1182843" y="2921934"/>
            <a:ext cx="2523900" cy="41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marR="0" lvl="0" indent="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300" u="none" strike="noStrike" cap="none">
                <a:solidFill>
                  <a:schemeClr val="accent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Lorem ipsum dolor sit amet, lacus nulla ac netus nibh aliquet</a:t>
            </a:r>
            <a:r>
              <a:rPr lang="en-US" sz="1300">
                <a:solidFill>
                  <a:schemeClr val="accent1"/>
                </a:solidFill>
                <a:latin typeface="Verdana"/>
                <a:ea typeface="Verdana"/>
                <a:cs typeface="Verdana"/>
                <a:sym typeface="Verdana"/>
              </a:rPr>
              <a:t>.</a:t>
            </a:r>
            <a:endParaRPr sz="1300">
              <a:solidFill>
                <a:schemeClr val="accent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104" name="Google Shape;104;p26"/>
          <p:cNvSpPr/>
          <p:nvPr/>
        </p:nvSpPr>
        <p:spPr>
          <a:xfrm rot="10800000" flipH="1">
            <a:off x="0" y="-17422"/>
            <a:ext cx="1165800" cy="116580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5" name="Google Shape;105;p26"/>
          <p:cNvSpPr/>
          <p:nvPr/>
        </p:nvSpPr>
        <p:spPr>
          <a:xfrm rot="10800000" flipH="1">
            <a:off x="5589335" y="-16139"/>
            <a:ext cx="3558831" cy="5176161"/>
          </a:xfrm>
          <a:custGeom>
            <a:avLst/>
            <a:gdLst/>
            <a:ahLst/>
            <a:cxnLst/>
            <a:rect l="l" t="t" r="r" b="b"/>
            <a:pathLst>
              <a:path w="7778866" h="6901548" extrusionOk="0">
                <a:moveTo>
                  <a:pt x="7777831" y="0"/>
                </a:moveTo>
                <a:cubicBezTo>
                  <a:pt x="7781417" y="2308042"/>
                  <a:pt x="7774244" y="4593506"/>
                  <a:pt x="7777830" y="6901548"/>
                </a:cubicBezTo>
                <a:lnTo>
                  <a:pt x="0" y="6901548"/>
                </a:lnTo>
                <a:lnTo>
                  <a:pt x="4961585" y="29844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6" name="Google Shape;106;p26"/>
          <p:cNvSpPr/>
          <p:nvPr/>
        </p:nvSpPr>
        <p:spPr>
          <a:xfrm>
            <a:off x="5972896" y="-16137"/>
            <a:ext cx="3169888" cy="5176161"/>
          </a:xfrm>
          <a:custGeom>
            <a:avLst/>
            <a:gdLst/>
            <a:ahLst/>
            <a:cxnLst/>
            <a:rect l="l" t="t" r="r" b="b"/>
            <a:pathLst>
              <a:path w="7778866" h="6901548" extrusionOk="0">
                <a:moveTo>
                  <a:pt x="7777831" y="0"/>
                </a:moveTo>
                <a:cubicBezTo>
                  <a:pt x="7781417" y="2308042"/>
                  <a:pt x="7774244" y="4593506"/>
                  <a:pt x="7777830" y="6901548"/>
                </a:cubicBezTo>
                <a:lnTo>
                  <a:pt x="0" y="6901548"/>
                </a:lnTo>
                <a:lnTo>
                  <a:pt x="4961585" y="29844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68575" tIns="68575" rIns="68575" bIns="6857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07" name="Google Shape;107;p2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587025" y="3968750"/>
            <a:ext cx="1197225" cy="11912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Google Shape;230;p35"/>
          <p:cNvSpPr txBox="1"/>
          <p:nvPr/>
        </p:nvSpPr>
        <p:spPr>
          <a:xfrm flipH="1">
            <a:off x="684656" y="634934"/>
            <a:ext cx="2950200" cy="74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Título capítulo</a:t>
            </a:r>
            <a:endParaRPr sz="1800"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231" name="Google Shape;231;p35"/>
          <p:cNvSpPr txBox="1"/>
          <p:nvPr/>
        </p:nvSpPr>
        <p:spPr>
          <a:xfrm flipH="1">
            <a:off x="684525" y="1699325"/>
            <a:ext cx="3399300" cy="275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 err="1">
                <a:solidFill>
                  <a:srgbClr val="949494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rPr>
              <a:t>Nulla</a:t>
            </a:r>
            <a:r>
              <a:rPr lang="en-US" dirty="0">
                <a:solidFill>
                  <a:srgbClr val="949494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rPr>
              <a:t> vel </a:t>
            </a:r>
            <a:r>
              <a:rPr lang="en-US" dirty="0" err="1">
                <a:solidFill>
                  <a:srgbClr val="949494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rPr>
              <a:t>metus</a:t>
            </a:r>
            <a:r>
              <a:rPr lang="en-US" dirty="0">
                <a:solidFill>
                  <a:srgbClr val="949494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rPr>
              <a:t> </a:t>
            </a:r>
            <a:r>
              <a:rPr lang="en-US" dirty="0" err="1">
                <a:solidFill>
                  <a:srgbClr val="949494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rPr>
              <a:t>eu</a:t>
            </a:r>
            <a:r>
              <a:rPr lang="en-US" dirty="0">
                <a:solidFill>
                  <a:srgbClr val="949494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rPr>
              <a:t> </a:t>
            </a:r>
            <a:r>
              <a:rPr lang="en-US" dirty="0" err="1">
                <a:solidFill>
                  <a:srgbClr val="949494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rPr>
              <a:t>velit</a:t>
            </a:r>
            <a:r>
              <a:rPr lang="en-US" dirty="0">
                <a:solidFill>
                  <a:srgbClr val="949494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rPr>
              <a:t> </a:t>
            </a:r>
            <a:r>
              <a:rPr lang="en-US" dirty="0" err="1">
                <a:solidFill>
                  <a:srgbClr val="949494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rPr>
              <a:t>hendrerit</a:t>
            </a:r>
            <a:r>
              <a:rPr lang="en-US" dirty="0">
                <a:solidFill>
                  <a:srgbClr val="949494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rPr>
              <a:t> </a:t>
            </a:r>
            <a:r>
              <a:rPr lang="en-US" dirty="0" err="1">
                <a:solidFill>
                  <a:srgbClr val="949494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rPr>
              <a:t>tincidunt</a:t>
            </a:r>
            <a:r>
              <a:rPr lang="en-US" dirty="0">
                <a:solidFill>
                  <a:srgbClr val="949494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rPr>
              <a:t>. Donec </a:t>
            </a:r>
            <a:r>
              <a:rPr lang="en-US" dirty="0" err="1">
                <a:solidFill>
                  <a:srgbClr val="949494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rPr>
              <a:t>ut</a:t>
            </a:r>
            <a:r>
              <a:rPr lang="en-US" dirty="0">
                <a:solidFill>
                  <a:srgbClr val="949494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rPr>
              <a:t> </a:t>
            </a:r>
            <a:r>
              <a:rPr lang="en-US" dirty="0" err="1">
                <a:solidFill>
                  <a:srgbClr val="949494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rPr>
              <a:t>bibendum</a:t>
            </a:r>
            <a:r>
              <a:rPr lang="en-US" dirty="0">
                <a:solidFill>
                  <a:srgbClr val="949494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rPr>
              <a:t> dolor. </a:t>
            </a:r>
            <a:r>
              <a:rPr lang="en-US" dirty="0" err="1">
                <a:solidFill>
                  <a:srgbClr val="949494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rPr>
              <a:t>Pellentesque</a:t>
            </a:r>
            <a:r>
              <a:rPr lang="en-US" dirty="0">
                <a:solidFill>
                  <a:srgbClr val="949494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rPr>
              <a:t> habitant </a:t>
            </a:r>
            <a:r>
              <a:rPr lang="en-US" dirty="0" err="1">
                <a:solidFill>
                  <a:srgbClr val="949494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rPr>
              <a:t>morbi</a:t>
            </a:r>
            <a:r>
              <a:rPr lang="en-US" dirty="0">
                <a:solidFill>
                  <a:srgbClr val="949494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rPr>
              <a:t> </a:t>
            </a:r>
            <a:r>
              <a:rPr lang="en-US" dirty="0" err="1">
                <a:solidFill>
                  <a:srgbClr val="949494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rPr>
              <a:t>tristique</a:t>
            </a:r>
            <a:r>
              <a:rPr lang="en-US" dirty="0">
                <a:solidFill>
                  <a:srgbClr val="949494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rPr>
              <a:t> </a:t>
            </a:r>
            <a:r>
              <a:rPr lang="en-US" dirty="0" err="1">
                <a:solidFill>
                  <a:srgbClr val="949494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rPr>
              <a:t>senectus</a:t>
            </a:r>
            <a:r>
              <a:rPr lang="en-US" dirty="0">
                <a:solidFill>
                  <a:srgbClr val="949494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rPr>
              <a:t> et </a:t>
            </a:r>
            <a:r>
              <a:rPr lang="en-US" dirty="0" err="1">
                <a:solidFill>
                  <a:srgbClr val="949494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rPr>
              <a:t>netus</a:t>
            </a:r>
            <a:r>
              <a:rPr lang="en-US" dirty="0">
                <a:solidFill>
                  <a:srgbClr val="949494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rPr>
              <a:t> et </a:t>
            </a:r>
            <a:r>
              <a:rPr lang="en-US" b="1" dirty="0" err="1">
                <a:solidFill>
                  <a:srgbClr val="949494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rPr>
              <a:t>malesuada</a:t>
            </a:r>
            <a:r>
              <a:rPr lang="en-US" dirty="0">
                <a:solidFill>
                  <a:srgbClr val="949494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rPr>
              <a:t> fames ac </a:t>
            </a:r>
            <a:r>
              <a:rPr lang="en-US" dirty="0" err="1">
                <a:solidFill>
                  <a:srgbClr val="949494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rPr>
              <a:t>turpis</a:t>
            </a:r>
            <a:r>
              <a:rPr lang="en-US" dirty="0">
                <a:solidFill>
                  <a:srgbClr val="949494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rPr>
              <a:t> </a:t>
            </a:r>
            <a:r>
              <a:rPr lang="en-US" dirty="0" err="1">
                <a:solidFill>
                  <a:srgbClr val="949494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rPr>
              <a:t>egestas</a:t>
            </a:r>
            <a:r>
              <a:rPr lang="en-US" dirty="0">
                <a:solidFill>
                  <a:srgbClr val="949494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rPr>
              <a:t>. </a:t>
            </a:r>
            <a:r>
              <a:rPr lang="en-US" dirty="0" err="1">
                <a:solidFill>
                  <a:srgbClr val="949494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rPr>
              <a:t>Fusce</a:t>
            </a:r>
            <a:r>
              <a:rPr lang="en-US" dirty="0">
                <a:solidFill>
                  <a:srgbClr val="949494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rPr>
              <a:t> </a:t>
            </a:r>
            <a:r>
              <a:rPr lang="en-US" dirty="0" err="1">
                <a:solidFill>
                  <a:srgbClr val="949494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rPr>
              <a:t>molestie</a:t>
            </a:r>
            <a:r>
              <a:rPr lang="en-US" dirty="0">
                <a:solidFill>
                  <a:srgbClr val="949494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rPr>
              <a:t> </a:t>
            </a:r>
            <a:r>
              <a:rPr lang="en-US" dirty="0" err="1">
                <a:solidFill>
                  <a:srgbClr val="949494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rPr>
              <a:t>lacus</a:t>
            </a:r>
            <a:r>
              <a:rPr lang="en-US" dirty="0">
                <a:solidFill>
                  <a:srgbClr val="949494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rPr>
              <a:t> </a:t>
            </a:r>
            <a:r>
              <a:rPr lang="en-US" dirty="0" err="1">
                <a:solidFill>
                  <a:srgbClr val="949494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rPr>
              <a:t>eu</a:t>
            </a:r>
            <a:r>
              <a:rPr lang="en-US" dirty="0">
                <a:solidFill>
                  <a:srgbClr val="949494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rPr>
              <a:t> </a:t>
            </a:r>
            <a:r>
              <a:rPr lang="en-US" dirty="0" err="1">
                <a:solidFill>
                  <a:srgbClr val="949494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rPr>
              <a:t>aliquet</a:t>
            </a:r>
            <a:r>
              <a:rPr lang="en-US" dirty="0">
                <a:solidFill>
                  <a:srgbClr val="949494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rPr>
              <a:t> </a:t>
            </a:r>
            <a:r>
              <a:rPr lang="en-US" dirty="0" err="1">
                <a:solidFill>
                  <a:srgbClr val="949494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rPr>
              <a:t>ornare</a:t>
            </a:r>
            <a:r>
              <a:rPr lang="en-US" dirty="0">
                <a:solidFill>
                  <a:srgbClr val="949494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rPr>
              <a:t>. Donec </a:t>
            </a:r>
            <a:r>
              <a:rPr lang="en-US" dirty="0" err="1">
                <a:solidFill>
                  <a:srgbClr val="949494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rPr>
              <a:t>interdum</a:t>
            </a:r>
            <a:r>
              <a:rPr lang="en-US" dirty="0">
                <a:solidFill>
                  <a:srgbClr val="949494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rPr>
              <a:t> </a:t>
            </a:r>
            <a:r>
              <a:rPr lang="en-US" dirty="0" err="1">
                <a:solidFill>
                  <a:srgbClr val="949494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rPr>
              <a:t>ultrices</a:t>
            </a:r>
            <a:r>
              <a:rPr lang="en-US" dirty="0">
                <a:solidFill>
                  <a:srgbClr val="949494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rPr>
              <a:t> </a:t>
            </a:r>
            <a:r>
              <a:rPr lang="en-US" dirty="0" err="1">
                <a:solidFill>
                  <a:srgbClr val="949494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rPr>
              <a:t>turpis</a:t>
            </a:r>
            <a:r>
              <a:rPr lang="en-US" dirty="0">
                <a:solidFill>
                  <a:srgbClr val="949494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rPr>
              <a:t> sed </a:t>
            </a:r>
            <a:r>
              <a:rPr lang="en-US" dirty="0" err="1">
                <a:solidFill>
                  <a:srgbClr val="949494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rPr>
              <a:t>feugiat</a:t>
            </a:r>
            <a:r>
              <a:rPr lang="en-US" dirty="0">
                <a:solidFill>
                  <a:srgbClr val="949494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rPr>
              <a:t>. Ut a mi ac </a:t>
            </a:r>
            <a:r>
              <a:rPr lang="en-US" dirty="0" err="1">
                <a:solidFill>
                  <a:srgbClr val="949494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rPr>
              <a:t>tortor</a:t>
            </a:r>
            <a:r>
              <a:rPr lang="en-US" dirty="0">
                <a:solidFill>
                  <a:srgbClr val="949494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rPr>
              <a:t> </a:t>
            </a:r>
            <a:r>
              <a:rPr lang="en-US" dirty="0" err="1">
                <a:solidFill>
                  <a:srgbClr val="949494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rPr>
              <a:t>vulputate</a:t>
            </a:r>
            <a:r>
              <a:rPr lang="en-US" dirty="0">
                <a:solidFill>
                  <a:srgbClr val="949494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rPr>
              <a:t> </a:t>
            </a:r>
            <a:r>
              <a:rPr lang="en-US" dirty="0" err="1">
                <a:solidFill>
                  <a:srgbClr val="949494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rPr>
              <a:t>dapibus</a:t>
            </a:r>
            <a:r>
              <a:rPr lang="en-US" dirty="0">
                <a:solidFill>
                  <a:srgbClr val="949494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rPr>
              <a:t>. Integer </a:t>
            </a:r>
            <a:r>
              <a:rPr lang="en-US" dirty="0" err="1">
                <a:solidFill>
                  <a:srgbClr val="949494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rPr>
              <a:t>tempor</a:t>
            </a:r>
            <a:r>
              <a:rPr lang="en-US" dirty="0">
                <a:solidFill>
                  <a:srgbClr val="949494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rPr>
              <a:t> </a:t>
            </a:r>
            <a:r>
              <a:rPr lang="en-US" dirty="0" err="1">
                <a:solidFill>
                  <a:srgbClr val="949494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rPr>
              <a:t>fringilla</a:t>
            </a:r>
            <a:r>
              <a:rPr lang="en-US" dirty="0">
                <a:solidFill>
                  <a:srgbClr val="949494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rPr>
              <a:t> </a:t>
            </a:r>
            <a:r>
              <a:rPr lang="en-US" dirty="0" err="1">
                <a:solidFill>
                  <a:srgbClr val="949494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rPr>
              <a:t>quam</a:t>
            </a:r>
            <a:r>
              <a:rPr lang="en-US" dirty="0">
                <a:solidFill>
                  <a:srgbClr val="949494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rPr>
              <a:t> </a:t>
            </a:r>
            <a:r>
              <a:rPr lang="en-US" dirty="0" err="1">
                <a:solidFill>
                  <a:srgbClr val="949494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rPr>
              <a:t>ut</a:t>
            </a:r>
            <a:r>
              <a:rPr lang="en-US" dirty="0">
                <a:solidFill>
                  <a:srgbClr val="949494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rPr>
              <a:t> </a:t>
            </a:r>
            <a:r>
              <a:rPr lang="en-US" dirty="0" err="1">
                <a:solidFill>
                  <a:srgbClr val="949494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rPr>
              <a:t>mollis</a:t>
            </a:r>
            <a:r>
              <a:rPr lang="en-US" dirty="0">
                <a:solidFill>
                  <a:srgbClr val="949494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rPr>
              <a:t>. </a:t>
            </a:r>
            <a:r>
              <a:rPr lang="en-US" dirty="0" err="1">
                <a:solidFill>
                  <a:srgbClr val="949494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rPr>
              <a:t>Etiam</a:t>
            </a:r>
            <a:r>
              <a:rPr lang="en-US" dirty="0">
                <a:solidFill>
                  <a:srgbClr val="949494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rPr>
              <a:t> maximus </a:t>
            </a:r>
            <a:r>
              <a:rPr lang="en-US" dirty="0" err="1">
                <a:solidFill>
                  <a:srgbClr val="949494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rPr>
              <a:t>sodales</a:t>
            </a:r>
            <a:r>
              <a:rPr lang="en-US" dirty="0">
                <a:solidFill>
                  <a:srgbClr val="949494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rPr>
              <a:t> </a:t>
            </a:r>
            <a:r>
              <a:rPr lang="en-US" dirty="0" err="1">
                <a:solidFill>
                  <a:srgbClr val="949494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rPr>
              <a:t>metus</a:t>
            </a:r>
            <a:r>
              <a:rPr lang="en-US" dirty="0">
                <a:solidFill>
                  <a:srgbClr val="949494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rPr>
              <a:t>, et </a:t>
            </a:r>
            <a:r>
              <a:rPr lang="en-US" dirty="0" err="1">
                <a:solidFill>
                  <a:srgbClr val="949494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rPr>
              <a:t>consequat</a:t>
            </a:r>
            <a:r>
              <a:rPr lang="en-US" dirty="0">
                <a:solidFill>
                  <a:srgbClr val="949494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rPr>
              <a:t> </a:t>
            </a:r>
            <a:r>
              <a:rPr lang="en-US" dirty="0" err="1">
                <a:solidFill>
                  <a:srgbClr val="949494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rPr>
              <a:t>nisl</a:t>
            </a:r>
            <a:r>
              <a:rPr lang="en-US" dirty="0">
                <a:solidFill>
                  <a:srgbClr val="949494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rPr>
              <a:t>. </a:t>
            </a:r>
            <a:r>
              <a:rPr lang="en-US" dirty="0" err="1">
                <a:solidFill>
                  <a:srgbClr val="949494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rPr>
              <a:t>Curabitur</a:t>
            </a:r>
            <a:r>
              <a:rPr lang="en-US" dirty="0">
                <a:solidFill>
                  <a:srgbClr val="949494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rPr>
              <a:t> cursus dolor </a:t>
            </a:r>
            <a:r>
              <a:rPr lang="en-US" dirty="0" err="1">
                <a:solidFill>
                  <a:srgbClr val="949494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rPr>
              <a:t>nec</a:t>
            </a:r>
            <a:r>
              <a:rPr lang="en-US" dirty="0">
                <a:solidFill>
                  <a:srgbClr val="949494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rPr>
              <a:t> ipsum </a:t>
            </a:r>
            <a:r>
              <a:rPr lang="en-US" b="1" dirty="0">
                <a:solidFill>
                  <a:srgbClr val="949494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rPr>
              <a:t>auctor</a:t>
            </a:r>
            <a:r>
              <a:rPr lang="en-US" dirty="0">
                <a:solidFill>
                  <a:srgbClr val="949494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rPr>
              <a:t> </a:t>
            </a:r>
            <a:r>
              <a:rPr lang="en-US" dirty="0" err="1">
                <a:solidFill>
                  <a:srgbClr val="949494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rPr>
              <a:t>dignissim</a:t>
            </a:r>
            <a:r>
              <a:rPr lang="en-US" dirty="0">
                <a:solidFill>
                  <a:srgbClr val="949494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rPr>
              <a:t>.</a:t>
            </a:r>
            <a:endParaRPr dirty="0">
              <a:latin typeface="Source Sans Pro Light"/>
              <a:ea typeface="Source Sans Pro Light"/>
              <a:cs typeface="Source Sans Pro Light"/>
              <a:sym typeface="Source Sans Pro Light"/>
            </a:endParaRPr>
          </a:p>
        </p:txBody>
      </p:sp>
      <p:sp>
        <p:nvSpPr>
          <p:cNvPr id="232" name="Google Shape;232;p35"/>
          <p:cNvSpPr/>
          <p:nvPr/>
        </p:nvSpPr>
        <p:spPr>
          <a:xfrm rot="5400000">
            <a:off x="4515806" y="-3831300"/>
            <a:ext cx="114000" cy="77766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233" name="Google Shape;233;p35"/>
          <p:cNvSpPr txBox="1"/>
          <p:nvPr/>
        </p:nvSpPr>
        <p:spPr>
          <a:xfrm flipH="1">
            <a:off x="684650" y="1377722"/>
            <a:ext cx="2950200" cy="32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accent1"/>
                </a:solidFill>
                <a:latin typeface="Source Sans Pro SemiBold"/>
                <a:ea typeface="Source Sans Pro SemiBold"/>
                <a:cs typeface="Source Sans Pro SemiBold"/>
                <a:sym typeface="Source Sans Pro SemiBold"/>
              </a:rPr>
              <a:t>Solo texto 2 columnas</a:t>
            </a:r>
            <a:endParaRPr sz="1200">
              <a:solidFill>
                <a:schemeClr val="accent1"/>
              </a:solidFill>
              <a:latin typeface="Source Sans Pro SemiBold"/>
              <a:ea typeface="Source Sans Pro SemiBold"/>
              <a:cs typeface="Source Sans Pro SemiBold"/>
              <a:sym typeface="Source Sans Pro SemiBold"/>
            </a:endParaRPr>
          </a:p>
        </p:txBody>
      </p:sp>
      <p:cxnSp>
        <p:nvCxnSpPr>
          <p:cNvPr id="234" name="Google Shape;234;p35"/>
          <p:cNvCxnSpPr/>
          <p:nvPr/>
        </p:nvCxnSpPr>
        <p:spPr>
          <a:xfrm>
            <a:off x="685800" y="500750"/>
            <a:ext cx="1947000" cy="0"/>
          </a:xfrm>
          <a:prstGeom prst="straightConnector1">
            <a:avLst/>
          </a:prstGeom>
          <a:noFill/>
          <a:ln w="9525" cap="flat" cmpd="sng">
            <a:solidFill>
              <a:srgbClr val="D9D9D9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237" name="Google Shape;237;p35"/>
          <p:cNvSpPr txBox="1">
            <a:spLocks noGrp="1"/>
          </p:cNvSpPr>
          <p:nvPr>
            <p:ph type="sldNum" idx="12"/>
          </p:nvPr>
        </p:nvSpPr>
        <p:spPr>
          <a:xfrm>
            <a:off x="8458209" y="480060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10</a:t>
            </a:fld>
            <a:endParaRPr/>
          </a:p>
        </p:txBody>
      </p:sp>
      <p:sp>
        <p:nvSpPr>
          <p:cNvPr id="239" name="Google Shape;239;p35"/>
          <p:cNvSpPr txBox="1"/>
          <p:nvPr/>
        </p:nvSpPr>
        <p:spPr>
          <a:xfrm flipH="1">
            <a:off x="4572000" y="1699325"/>
            <a:ext cx="3399300" cy="275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 err="1">
                <a:solidFill>
                  <a:srgbClr val="949494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rPr>
              <a:t>Nulla</a:t>
            </a:r>
            <a:r>
              <a:rPr lang="en-US" dirty="0">
                <a:solidFill>
                  <a:srgbClr val="949494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rPr>
              <a:t> vel </a:t>
            </a:r>
            <a:r>
              <a:rPr lang="en-US" dirty="0" err="1">
                <a:solidFill>
                  <a:srgbClr val="949494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rPr>
              <a:t>metus</a:t>
            </a:r>
            <a:r>
              <a:rPr lang="en-US" dirty="0">
                <a:solidFill>
                  <a:srgbClr val="949494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rPr>
              <a:t> </a:t>
            </a:r>
            <a:r>
              <a:rPr lang="en-US" dirty="0" err="1">
                <a:solidFill>
                  <a:srgbClr val="949494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rPr>
              <a:t>eu</a:t>
            </a:r>
            <a:r>
              <a:rPr lang="en-US" dirty="0">
                <a:solidFill>
                  <a:srgbClr val="949494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rPr>
              <a:t> </a:t>
            </a:r>
            <a:r>
              <a:rPr lang="en-US" dirty="0" err="1">
                <a:solidFill>
                  <a:srgbClr val="949494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rPr>
              <a:t>velit</a:t>
            </a:r>
            <a:r>
              <a:rPr lang="en-US" dirty="0">
                <a:solidFill>
                  <a:srgbClr val="949494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rPr>
              <a:t> </a:t>
            </a:r>
            <a:r>
              <a:rPr lang="en-US" dirty="0" err="1">
                <a:solidFill>
                  <a:srgbClr val="949494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rPr>
              <a:t>hendrerit</a:t>
            </a:r>
            <a:r>
              <a:rPr lang="en-US" dirty="0">
                <a:solidFill>
                  <a:srgbClr val="949494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rPr>
              <a:t> </a:t>
            </a:r>
            <a:r>
              <a:rPr lang="en-US" dirty="0" err="1">
                <a:solidFill>
                  <a:srgbClr val="949494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rPr>
              <a:t>tincidunt</a:t>
            </a:r>
            <a:r>
              <a:rPr lang="en-US" dirty="0">
                <a:solidFill>
                  <a:srgbClr val="949494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rPr>
              <a:t>. </a:t>
            </a:r>
            <a:r>
              <a:rPr lang="en-US" b="1" dirty="0">
                <a:solidFill>
                  <a:srgbClr val="949494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rPr>
              <a:t>Donec </a:t>
            </a:r>
            <a:r>
              <a:rPr lang="en-US" b="1" dirty="0" err="1">
                <a:solidFill>
                  <a:srgbClr val="949494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rPr>
              <a:t>ut</a:t>
            </a:r>
            <a:r>
              <a:rPr lang="en-US" b="1" dirty="0">
                <a:solidFill>
                  <a:srgbClr val="949494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rPr>
              <a:t> </a:t>
            </a:r>
            <a:r>
              <a:rPr lang="en-US" b="1" dirty="0" err="1">
                <a:solidFill>
                  <a:srgbClr val="949494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rPr>
              <a:t>bibendum</a:t>
            </a:r>
            <a:r>
              <a:rPr lang="en-US" b="1" dirty="0">
                <a:solidFill>
                  <a:srgbClr val="949494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rPr>
              <a:t> </a:t>
            </a:r>
            <a:r>
              <a:rPr lang="en-US" dirty="0">
                <a:solidFill>
                  <a:srgbClr val="949494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rPr>
              <a:t>dolor. </a:t>
            </a:r>
            <a:r>
              <a:rPr lang="en-US" dirty="0" err="1">
                <a:solidFill>
                  <a:srgbClr val="949494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rPr>
              <a:t>Pellentesque</a:t>
            </a:r>
            <a:r>
              <a:rPr lang="en-US" dirty="0">
                <a:solidFill>
                  <a:srgbClr val="949494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rPr>
              <a:t> habitant </a:t>
            </a:r>
            <a:r>
              <a:rPr lang="en-US" dirty="0" err="1">
                <a:solidFill>
                  <a:srgbClr val="949494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rPr>
              <a:t>morbi</a:t>
            </a:r>
            <a:r>
              <a:rPr lang="en-US" dirty="0">
                <a:solidFill>
                  <a:srgbClr val="949494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rPr>
              <a:t> </a:t>
            </a:r>
            <a:r>
              <a:rPr lang="en-US" dirty="0" err="1">
                <a:solidFill>
                  <a:srgbClr val="949494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rPr>
              <a:t>tristique</a:t>
            </a:r>
            <a:r>
              <a:rPr lang="en-US" dirty="0">
                <a:solidFill>
                  <a:srgbClr val="949494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rPr>
              <a:t> </a:t>
            </a:r>
            <a:r>
              <a:rPr lang="en-US" dirty="0" err="1">
                <a:solidFill>
                  <a:srgbClr val="949494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rPr>
              <a:t>senectus</a:t>
            </a:r>
            <a:r>
              <a:rPr lang="en-US" dirty="0">
                <a:solidFill>
                  <a:srgbClr val="949494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rPr>
              <a:t> et </a:t>
            </a:r>
            <a:r>
              <a:rPr lang="en-US" dirty="0" err="1">
                <a:solidFill>
                  <a:srgbClr val="949494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rPr>
              <a:t>netus</a:t>
            </a:r>
            <a:r>
              <a:rPr lang="en-US" dirty="0">
                <a:solidFill>
                  <a:srgbClr val="949494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rPr>
              <a:t> et </a:t>
            </a:r>
            <a:r>
              <a:rPr lang="en-US" dirty="0" err="1">
                <a:solidFill>
                  <a:srgbClr val="949494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rPr>
              <a:t>malesuada</a:t>
            </a:r>
            <a:r>
              <a:rPr lang="en-US" dirty="0">
                <a:solidFill>
                  <a:srgbClr val="949494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rPr>
              <a:t> fames ac </a:t>
            </a:r>
            <a:r>
              <a:rPr lang="en-US" dirty="0" err="1">
                <a:solidFill>
                  <a:srgbClr val="949494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rPr>
              <a:t>turpis</a:t>
            </a:r>
            <a:r>
              <a:rPr lang="en-US" dirty="0">
                <a:solidFill>
                  <a:srgbClr val="949494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rPr>
              <a:t> </a:t>
            </a:r>
            <a:r>
              <a:rPr lang="en-US" dirty="0" err="1">
                <a:solidFill>
                  <a:srgbClr val="949494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rPr>
              <a:t>egestas</a:t>
            </a:r>
            <a:r>
              <a:rPr lang="en-US" dirty="0">
                <a:solidFill>
                  <a:srgbClr val="949494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rPr>
              <a:t>. </a:t>
            </a:r>
            <a:r>
              <a:rPr lang="en-US" dirty="0" err="1">
                <a:solidFill>
                  <a:srgbClr val="949494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rPr>
              <a:t>Fusce</a:t>
            </a:r>
            <a:r>
              <a:rPr lang="en-US" dirty="0">
                <a:solidFill>
                  <a:srgbClr val="949494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rPr>
              <a:t> </a:t>
            </a:r>
            <a:r>
              <a:rPr lang="en-US" dirty="0" err="1">
                <a:solidFill>
                  <a:srgbClr val="949494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rPr>
              <a:t>molestie</a:t>
            </a:r>
            <a:r>
              <a:rPr lang="en-US" dirty="0">
                <a:solidFill>
                  <a:srgbClr val="949494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rPr>
              <a:t> </a:t>
            </a:r>
            <a:r>
              <a:rPr lang="en-US" dirty="0" err="1">
                <a:solidFill>
                  <a:srgbClr val="949494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rPr>
              <a:t>lacus</a:t>
            </a:r>
            <a:r>
              <a:rPr lang="en-US" dirty="0">
                <a:solidFill>
                  <a:srgbClr val="949494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rPr>
              <a:t> </a:t>
            </a:r>
            <a:r>
              <a:rPr lang="en-US" dirty="0" err="1">
                <a:solidFill>
                  <a:srgbClr val="949494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rPr>
              <a:t>eu</a:t>
            </a:r>
            <a:r>
              <a:rPr lang="en-US" dirty="0">
                <a:solidFill>
                  <a:srgbClr val="949494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rPr>
              <a:t> </a:t>
            </a:r>
            <a:r>
              <a:rPr lang="en-US" dirty="0" err="1">
                <a:solidFill>
                  <a:srgbClr val="949494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rPr>
              <a:t>aliquet</a:t>
            </a:r>
            <a:r>
              <a:rPr lang="en-US" dirty="0">
                <a:solidFill>
                  <a:srgbClr val="949494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rPr>
              <a:t> </a:t>
            </a:r>
            <a:r>
              <a:rPr lang="en-US" b="1" dirty="0" err="1">
                <a:solidFill>
                  <a:srgbClr val="949494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rPr>
              <a:t>ornare</a:t>
            </a:r>
            <a:r>
              <a:rPr lang="en-US" dirty="0">
                <a:solidFill>
                  <a:srgbClr val="949494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rPr>
              <a:t>. Donec </a:t>
            </a:r>
            <a:r>
              <a:rPr lang="en-US" dirty="0" err="1">
                <a:solidFill>
                  <a:srgbClr val="949494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rPr>
              <a:t>interdum</a:t>
            </a:r>
            <a:r>
              <a:rPr lang="en-US" dirty="0">
                <a:solidFill>
                  <a:srgbClr val="949494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rPr>
              <a:t> </a:t>
            </a:r>
            <a:r>
              <a:rPr lang="en-US" dirty="0" err="1">
                <a:solidFill>
                  <a:srgbClr val="949494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rPr>
              <a:t>ultrices</a:t>
            </a:r>
            <a:r>
              <a:rPr lang="en-US" dirty="0">
                <a:solidFill>
                  <a:srgbClr val="949494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rPr>
              <a:t> </a:t>
            </a:r>
            <a:r>
              <a:rPr lang="en-US" dirty="0" err="1">
                <a:solidFill>
                  <a:srgbClr val="949494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rPr>
              <a:t>turpis</a:t>
            </a:r>
            <a:r>
              <a:rPr lang="en-US" dirty="0">
                <a:solidFill>
                  <a:srgbClr val="949494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rPr>
              <a:t> sed </a:t>
            </a:r>
            <a:r>
              <a:rPr lang="en-US" dirty="0" err="1">
                <a:solidFill>
                  <a:srgbClr val="949494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rPr>
              <a:t>feugiat</a:t>
            </a:r>
            <a:r>
              <a:rPr lang="en-US" dirty="0">
                <a:solidFill>
                  <a:srgbClr val="949494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rPr>
              <a:t>. Ut a mi ac </a:t>
            </a:r>
            <a:r>
              <a:rPr lang="en-US" dirty="0" err="1">
                <a:solidFill>
                  <a:srgbClr val="949494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rPr>
              <a:t>tortor</a:t>
            </a:r>
            <a:r>
              <a:rPr lang="en-US" dirty="0">
                <a:solidFill>
                  <a:srgbClr val="949494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rPr>
              <a:t> </a:t>
            </a:r>
            <a:r>
              <a:rPr lang="en-US" dirty="0" err="1">
                <a:solidFill>
                  <a:srgbClr val="949494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rPr>
              <a:t>vulputate</a:t>
            </a:r>
            <a:r>
              <a:rPr lang="en-US" dirty="0">
                <a:solidFill>
                  <a:srgbClr val="949494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rPr>
              <a:t> </a:t>
            </a:r>
            <a:r>
              <a:rPr lang="en-US" dirty="0" err="1">
                <a:solidFill>
                  <a:srgbClr val="949494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rPr>
              <a:t>dapibus</a:t>
            </a:r>
            <a:r>
              <a:rPr lang="en-US" dirty="0">
                <a:solidFill>
                  <a:srgbClr val="949494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rPr>
              <a:t>. Integer </a:t>
            </a:r>
            <a:r>
              <a:rPr lang="en-US" dirty="0" err="1">
                <a:solidFill>
                  <a:srgbClr val="949494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rPr>
              <a:t>tempor</a:t>
            </a:r>
            <a:r>
              <a:rPr lang="en-US" dirty="0">
                <a:solidFill>
                  <a:srgbClr val="949494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rPr>
              <a:t> </a:t>
            </a:r>
            <a:r>
              <a:rPr lang="en-US" dirty="0" err="1">
                <a:solidFill>
                  <a:srgbClr val="949494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rPr>
              <a:t>fringilla</a:t>
            </a:r>
            <a:r>
              <a:rPr lang="en-US" dirty="0">
                <a:solidFill>
                  <a:srgbClr val="949494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rPr>
              <a:t> </a:t>
            </a:r>
            <a:r>
              <a:rPr lang="en-US" dirty="0" err="1">
                <a:solidFill>
                  <a:srgbClr val="949494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rPr>
              <a:t>quam</a:t>
            </a:r>
            <a:r>
              <a:rPr lang="en-US" dirty="0">
                <a:solidFill>
                  <a:srgbClr val="949494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rPr>
              <a:t> </a:t>
            </a:r>
            <a:r>
              <a:rPr lang="en-US" dirty="0" err="1">
                <a:solidFill>
                  <a:srgbClr val="949494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rPr>
              <a:t>ut</a:t>
            </a:r>
            <a:r>
              <a:rPr lang="en-US" dirty="0">
                <a:solidFill>
                  <a:srgbClr val="949494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rPr>
              <a:t> </a:t>
            </a:r>
            <a:r>
              <a:rPr lang="en-US" dirty="0" err="1">
                <a:solidFill>
                  <a:srgbClr val="949494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rPr>
              <a:t>mollis</a:t>
            </a:r>
            <a:r>
              <a:rPr lang="en-US" dirty="0">
                <a:solidFill>
                  <a:srgbClr val="949494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rPr>
              <a:t>. </a:t>
            </a:r>
            <a:r>
              <a:rPr lang="en-US" dirty="0" err="1">
                <a:solidFill>
                  <a:srgbClr val="949494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rPr>
              <a:t>Etiam</a:t>
            </a:r>
            <a:r>
              <a:rPr lang="en-US" dirty="0">
                <a:solidFill>
                  <a:srgbClr val="949494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rPr>
              <a:t> maximus </a:t>
            </a:r>
            <a:r>
              <a:rPr lang="en-US" dirty="0" err="1">
                <a:solidFill>
                  <a:srgbClr val="949494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rPr>
              <a:t>sodales</a:t>
            </a:r>
            <a:r>
              <a:rPr lang="en-US" dirty="0">
                <a:solidFill>
                  <a:srgbClr val="949494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rPr>
              <a:t> </a:t>
            </a:r>
            <a:r>
              <a:rPr lang="en-US" dirty="0" err="1">
                <a:solidFill>
                  <a:srgbClr val="949494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rPr>
              <a:t>metus</a:t>
            </a:r>
            <a:r>
              <a:rPr lang="en-US" dirty="0">
                <a:solidFill>
                  <a:srgbClr val="949494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rPr>
              <a:t>, et </a:t>
            </a:r>
            <a:r>
              <a:rPr lang="en-US" dirty="0" err="1">
                <a:solidFill>
                  <a:srgbClr val="949494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rPr>
              <a:t>consequat</a:t>
            </a:r>
            <a:r>
              <a:rPr lang="en-US" dirty="0">
                <a:solidFill>
                  <a:srgbClr val="949494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rPr>
              <a:t> </a:t>
            </a:r>
            <a:r>
              <a:rPr lang="en-US" dirty="0" err="1">
                <a:solidFill>
                  <a:srgbClr val="949494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rPr>
              <a:t>nisl</a:t>
            </a:r>
            <a:r>
              <a:rPr lang="en-US" dirty="0">
                <a:solidFill>
                  <a:srgbClr val="949494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rPr>
              <a:t>. </a:t>
            </a:r>
            <a:r>
              <a:rPr lang="en-US" dirty="0" err="1">
                <a:solidFill>
                  <a:srgbClr val="949494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rPr>
              <a:t>Curabitur</a:t>
            </a:r>
            <a:r>
              <a:rPr lang="en-US" dirty="0">
                <a:solidFill>
                  <a:srgbClr val="949494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rPr>
              <a:t> cursus dolor </a:t>
            </a:r>
            <a:r>
              <a:rPr lang="en-US" dirty="0" err="1">
                <a:solidFill>
                  <a:srgbClr val="949494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rPr>
              <a:t>nec</a:t>
            </a:r>
            <a:r>
              <a:rPr lang="en-US" dirty="0">
                <a:solidFill>
                  <a:srgbClr val="949494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rPr>
              <a:t> ipsum auctor </a:t>
            </a:r>
            <a:r>
              <a:rPr lang="en-US" dirty="0" err="1">
                <a:solidFill>
                  <a:srgbClr val="949494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rPr>
              <a:t>dignissim</a:t>
            </a:r>
            <a:r>
              <a:rPr lang="en-US" dirty="0">
                <a:solidFill>
                  <a:srgbClr val="949494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rPr>
              <a:t>.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" name="Google Shape;244;p36"/>
          <p:cNvSpPr txBox="1"/>
          <p:nvPr/>
        </p:nvSpPr>
        <p:spPr>
          <a:xfrm flipH="1">
            <a:off x="684656" y="634934"/>
            <a:ext cx="2950200" cy="74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Título capítulo</a:t>
            </a:r>
            <a:endParaRPr sz="1800"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245" name="Google Shape;245;p36"/>
          <p:cNvSpPr txBox="1"/>
          <p:nvPr/>
        </p:nvSpPr>
        <p:spPr>
          <a:xfrm flipH="1">
            <a:off x="684391" y="1699325"/>
            <a:ext cx="2369100" cy="275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dirty="0" err="1">
                <a:solidFill>
                  <a:srgbClr val="949494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rPr>
              <a:t>Nulla</a:t>
            </a:r>
            <a:r>
              <a:rPr lang="en-US" sz="1200" dirty="0">
                <a:solidFill>
                  <a:srgbClr val="949494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rPr>
              <a:t> vel </a:t>
            </a:r>
            <a:r>
              <a:rPr lang="en-US" sz="1200" dirty="0" err="1">
                <a:solidFill>
                  <a:srgbClr val="949494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rPr>
              <a:t>metus</a:t>
            </a:r>
            <a:r>
              <a:rPr lang="en-US" sz="1200" dirty="0">
                <a:solidFill>
                  <a:srgbClr val="949494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rPr>
              <a:t> </a:t>
            </a:r>
            <a:r>
              <a:rPr lang="en-US" sz="1200" dirty="0" err="1">
                <a:solidFill>
                  <a:srgbClr val="949494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rPr>
              <a:t>eu</a:t>
            </a:r>
            <a:r>
              <a:rPr lang="en-US" sz="1200" dirty="0">
                <a:solidFill>
                  <a:srgbClr val="949494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rPr>
              <a:t> </a:t>
            </a:r>
            <a:r>
              <a:rPr lang="en-US" sz="1200" dirty="0" err="1">
                <a:solidFill>
                  <a:srgbClr val="949494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rPr>
              <a:t>velit</a:t>
            </a:r>
            <a:r>
              <a:rPr lang="en-US" sz="1200" dirty="0">
                <a:solidFill>
                  <a:srgbClr val="949494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rPr>
              <a:t> </a:t>
            </a:r>
            <a:r>
              <a:rPr lang="en-US" sz="1200" dirty="0" err="1">
                <a:solidFill>
                  <a:srgbClr val="949494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rPr>
              <a:t>hendrerit</a:t>
            </a:r>
            <a:r>
              <a:rPr lang="en-US" sz="1200" dirty="0">
                <a:solidFill>
                  <a:srgbClr val="949494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rPr>
              <a:t> </a:t>
            </a:r>
            <a:r>
              <a:rPr lang="en-US" sz="1200" dirty="0" err="1">
                <a:solidFill>
                  <a:srgbClr val="949494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rPr>
              <a:t>tincidunt</a:t>
            </a:r>
            <a:r>
              <a:rPr lang="en-US" sz="1200" dirty="0">
                <a:solidFill>
                  <a:srgbClr val="949494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rPr>
              <a:t>. Donec </a:t>
            </a:r>
            <a:r>
              <a:rPr lang="en-US" sz="1200" dirty="0" err="1">
                <a:solidFill>
                  <a:srgbClr val="949494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rPr>
              <a:t>ut</a:t>
            </a:r>
            <a:r>
              <a:rPr lang="en-US" sz="1200" dirty="0">
                <a:solidFill>
                  <a:srgbClr val="949494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rPr>
              <a:t> </a:t>
            </a:r>
            <a:r>
              <a:rPr lang="en-US" sz="1200" dirty="0" err="1">
                <a:solidFill>
                  <a:srgbClr val="949494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rPr>
              <a:t>bibendum</a:t>
            </a:r>
            <a:r>
              <a:rPr lang="en-US" sz="1200" dirty="0">
                <a:solidFill>
                  <a:srgbClr val="949494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rPr>
              <a:t> dolor. </a:t>
            </a:r>
            <a:r>
              <a:rPr lang="en-US" sz="1200" dirty="0" err="1">
                <a:solidFill>
                  <a:srgbClr val="949494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rPr>
              <a:t>Pellentesque</a:t>
            </a:r>
            <a:r>
              <a:rPr lang="en-US" sz="1200" dirty="0">
                <a:solidFill>
                  <a:srgbClr val="949494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rPr>
              <a:t> habitant </a:t>
            </a:r>
            <a:r>
              <a:rPr lang="en-US" sz="1200" dirty="0" err="1">
                <a:solidFill>
                  <a:srgbClr val="949494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rPr>
              <a:t>morbi</a:t>
            </a:r>
            <a:r>
              <a:rPr lang="en-US" sz="1200" dirty="0">
                <a:solidFill>
                  <a:srgbClr val="949494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rPr>
              <a:t> </a:t>
            </a:r>
            <a:r>
              <a:rPr lang="en-US" sz="1200" dirty="0" err="1">
                <a:solidFill>
                  <a:srgbClr val="949494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rPr>
              <a:t>tristique</a:t>
            </a:r>
            <a:r>
              <a:rPr lang="en-US" sz="1200" dirty="0">
                <a:solidFill>
                  <a:srgbClr val="949494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rPr>
              <a:t> </a:t>
            </a:r>
            <a:r>
              <a:rPr lang="en-US" sz="1200" dirty="0" err="1">
                <a:solidFill>
                  <a:srgbClr val="949494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rPr>
              <a:t>senectus</a:t>
            </a:r>
            <a:r>
              <a:rPr lang="en-US" sz="1200" dirty="0">
                <a:solidFill>
                  <a:srgbClr val="949494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rPr>
              <a:t> et </a:t>
            </a:r>
            <a:r>
              <a:rPr lang="en-US" sz="1200" b="1" dirty="0" err="1">
                <a:solidFill>
                  <a:srgbClr val="949494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rPr>
              <a:t>netus</a:t>
            </a:r>
            <a:r>
              <a:rPr lang="en-US" sz="1200" b="1" dirty="0">
                <a:solidFill>
                  <a:srgbClr val="949494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rPr>
              <a:t> et </a:t>
            </a:r>
            <a:r>
              <a:rPr lang="en-US" sz="1200" b="1" dirty="0" err="1">
                <a:solidFill>
                  <a:srgbClr val="949494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rPr>
              <a:t>malesuada</a:t>
            </a:r>
            <a:r>
              <a:rPr lang="en-US" sz="1200" b="1" dirty="0">
                <a:solidFill>
                  <a:srgbClr val="949494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rPr>
              <a:t> </a:t>
            </a:r>
            <a:r>
              <a:rPr lang="en-US" sz="1200" dirty="0">
                <a:solidFill>
                  <a:srgbClr val="949494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rPr>
              <a:t>fames ac </a:t>
            </a:r>
            <a:r>
              <a:rPr lang="en-US" sz="1200" dirty="0" err="1">
                <a:solidFill>
                  <a:srgbClr val="949494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rPr>
              <a:t>turpis</a:t>
            </a:r>
            <a:r>
              <a:rPr lang="en-US" sz="1200" dirty="0">
                <a:solidFill>
                  <a:srgbClr val="949494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rPr>
              <a:t> </a:t>
            </a:r>
            <a:r>
              <a:rPr lang="en-US" sz="1200" dirty="0" err="1">
                <a:solidFill>
                  <a:srgbClr val="949494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rPr>
              <a:t>egestas</a:t>
            </a:r>
            <a:r>
              <a:rPr lang="en-US" sz="1200" dirty="0">
                <a:solidFill>
                  <a:srgbClr val="949494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rPr>
              <a:t>. </a:t>
            </a:r>
            <a:r>
              <a:rPr lang="en-US" sz="1200" dirty="0" err="1">
                <a:solidFill>
                  <a:srgbClr val="949494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rPr>
              <a:t>Fusce</a:t>
            </a:r>
            <a:r>
              <a:rPr lang="en-US" sz="1200" dirty="0">
                <a:solidFill>
                  <a:srgbClr val="949494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rPr>
              <a:t> </a:t>
            </a:r>
            <a:r>
              <a:rPr lang="en-US" sz="1200" dirty="0" err="1">
                <a:solidFill>
                  <a:srgbClr val="949494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rPr>
              <a:t>molestie</a:t>
            </a:r>
            <a:r>
              <a:rPr lang="en-US" sz="1200" dirty="0">
                <a:solidFill>
                  <a:srgbClr val="949494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rPr>
              <a:t> </a:t>
            </a:r>
            <a:r>
              <a:rPr lang="en-US" sz="1200" dirty="0" err="1">
                <a:solidFill>
                  <a:srgbClr val="949494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rPr>
              <a:t>lacus</a:t>
            </a:r>
            <a:r>
              <a:rPr lang="en-US" sz="1200" dirty="0">
                <a:solidFill>
                  <a:srgbClr val="949494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rPr>
              <a:t> </a:t>
            </a:r>
            <a:r>
              <a:rPr lang="en-US" sz="1200" dirty="0" err="1">
                <a:solidFill>
                  <a:srgbClr val="949494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rPr>
              <a:t>eu</a:t>
            </a:r>
            <a:r>
              <a:rPr lang="en-US" sz="1200" dirty="0">
                <a:solidFill>
                  <a:srgbClr val="949494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rPr>
              <a:t> </a:t>
            </a:r>
            <a:r>
              <a:rPr lang="en-US" sz="1200" dirty="0" err="1">
                <a:solidFill>
                  <a:srgbClr val="949494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rPr>
              <a:t>aliquet</a:t>
            </a:r>
            <a:r>
              <a:rPr lang="en-US" sz="1200" dirty="0">
                <a:solidFill>
                  <a:srgbClr val="949494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rPr>
              <a:t> </a:t>
            </a:r>
            <a:r>
              <a:rPr lang="en-US" sz="1200" dirty="0" err="1">
                <a:solidFill>
                  <a:srgbClr val="949494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rPr>
              <a:t>ornare</a:t>
            </a:r>
            <a:r>
              <a:rPr lang="en-US" sz="1200" dirty="0">
                <a:solidFill>
                  <a:srgbClr val="949494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rPr>
              <a:t>. Donec </a:t>
            </a:r>
            <a:r>
              <a:rPr lang="en-US" sz="1200" dirty="0" err="1">
                <a:solidFill>
                  <a:srgbClr val="949494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rPr>
              <a:t>interdum</a:t>
            </a:r>
            <a:r>
              <a:rPr lang="en-US" sz="1200" dirty="0">
                <a:solidFill>
                  <a:srgbClr val="949494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rPr>
              <a:t> </a:t>
            </a:r>
            <a:r>
              <a:rPr lang="en-US" sz="1200" dirty="0" err="1">
                <a:solidFill>
                  <a:srgbClr val="949494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rPr>
              <a:t>ultrices</a:t>
            </a:r>
            <a:r>
              <a:rPr lang="en-US" sz="1200" dirty="0">
                <a:solidFill>
                  <a:srgbClr val="949494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rPr>
              <a:t> </a:t>
            </a:r>
            <a:r>
              <a:rPr lang="en-US" sz="1200" dirty="0" err="1">
                <a:solidFill>
                  <a:srgbClr val="949494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rPr>
              <a:t>turpis</a:t>
            </a:r>
            <a:r>
              <a:rPr lang="en-US" sz="1200" dirty="0">
                <a:solidFill>
                  <a:srgbClr val="949494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rPr>
              <a:t> sed </a:t>
            </a:r>
            <a:r>
              <a:rPr lang="en-US" sz="1200" dirty="0" err="1">
                <a:solidFill>
                  <a:srgbClr val="949494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rPr>
              <a:t>feugiat</a:t>
            </a:r>
            <a:r>
              <a:rPr lang="en-US" sz="1200" dirty="0">
                <a:solidFill>
                  <a:srgbClr val="949494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rPr>
              <a:t>. Ut a mi ac </a:t>
            </a:r>
            <a:r>
              <a:rPr lang="en-US" sz="1200" dirty="0" err="1">
                <a:solidFill>
                  <a:srgbClr val="949494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rPr>
              <a:t>tortor</a:t>
            </a:r>
            <a:r>
              <a:rPr lang="en-US" sz="1200" dirty="0">
                <a:solidFill>
                  <a:srgbClr val="949494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rPr>
              <a:t> </a:t>
            </a:r>
            <a:r>
              <a:rPr lang="en-US" sz="1200" dirty="0" err="1">
                <a:solidFill>
                  <a:srgbClr val="949494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rPr>
              <a:t>vulputate</a:t>
            </a:r>
            <a:r>
              <a:rPr lang="en-US" sz="1200" dirty="0">
                <a:solidFill>
                  <a:srgbClr val="949494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rPr>
              <a:t> </a:t>
            </a:r>
            <a:r>
              <a:rPr lang="en-US" sz="1200" dirty="0" err="1">
                <a:solidFill>
                  <a:srgbClr val="949494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rPr>
              <a:t>dapibus</a:t>
            </a:r>
            <a:r>
              <a:rPr lang="en-US" sz="1200" dirty="0">
                <a:solidFill>
                  <a:srgbClr val="949494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rPr>
              <a:t>. Integer </a:t>
            </a:r>
            <a:r>
              <a:rPr lang="en-US" sz="1200" dirty="0" err="1">
                <a:solidFill>
                  <a:srgbClr val="949494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rPr>
              <a:t>tempor</a:t>
            </a:r>
            <a:r>
              <a:rPr lang="en-US" sz="1200" dirty="0">
                <a:solidFill>
                  <a:srgbClr val="949494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rPr>
              <a:t> </a:t>
            </a:r>
            <a:r>
              <a:rPr lang="en-US" sz="1200" dirty="0" err="1">
                <a:solidFill>
                  <a:srgbClr val="949494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rPr>
              <a:t>fringilla</a:t>
            </a:r>
            <a:r>
              <a:rPr lang="en-US" sz="1200" dirty="0">
                <a:solidFill>
                  <a:srgbClr val="949494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rPr>
              <a:t> </a:t>
            </a:r>
            <a:r>
              <a:rPr lang="en-US" sz="1200" dirty="0" err="1">
                <a:solidFill>
                  <a:srgbClr val="949494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rPr>
              <a:t>quam</a:t>
            </a:r>
            <a:r>
              <a:rPr lang="en-US" sz="1200" dirty="0">
                <a:solidFill>
                  <a:srgbClr val="949494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rPr>
              <a:t> </a:t>
            </a:r>
            <a:r>
              <a:rPr lang="en-US" sz="1200" dirty="0" err="1">
                <a:solidFill>
                  <a:srgbClr val="949494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rPr>
              <a:t>ut</a:t>
            </a:r>
            <a:r>
              <a:rPr lang="en-US" sz="1200" dirty="0">
                <a:solidFill>
                  <a:srgbClr val="949494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rPr>
              <a:t> </a:t>
            </a:r>
            <a:r>
              <a:rPr lang="en-US" sz="1200" dirty="0" err="1">
                <a:solidFill>
                  <a:srgbClr val="949494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rPr>
              <a:t>mollis</a:t>
            </a:r>
            <a:r>
              <a:rPr lang="en-US" sz="1200" dirty="0">
                <a:solidFill>
                  <a:srgbClr val="949494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rPr>
              <a:t>. </a:t>
            </a:r>
            <a:r>
              <a:rPr lang="en-US" sz="1200" dirty="0" err="1">
                <a:solidFill>
                  <a:srgbClr val="949494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rPr>
              <a:t>Etiam</a:t>
            </a:r>
            <a:r>
              <a:rPr lang="en-US" sz="1200" dirty="0">
                <a:solidFill>
                  <a:srgbClr val="949494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rPr>
              <a:t> maximus </a:t>
            </a:r>
            <a:r>
              <a:rPr lang="en-US" sz="1200" dirty="0" err="1">
                <a:solidFill>
                  <a:srgbClr val="949494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rPr>
              <a:t>sodales</a:t>
            </a:r>
            <a:r>
              <a:rPr lang="en-US" sz="1200" dirty="0">
                <a:solidFill>
                  <a:srgbClr val="949494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rPr>
              <a:t> </a:t>
            </a:r>
            <a:r>
              <a:rPr lang="en-US" sz="1200" dirty="0" err="1">
                <a:solidFill>
                  <a:srgbClr val="949494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rPr>
              <a:t>metus</a:t>
            </a:r>
            <a:r>
              <a:rPr lang="en-US" sz="1200" dirty="0">
                <a:solidFill>
                  <a:srgbClr val="949494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rPr>
              <a:t>, et </a:t>
            </a:r>
            <a:r>
              <a:rPr lang="en-US" sz="1200" dirty="0" err="1">
                <a:solidFill>
                  <a:srgbClr val="949494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rPr>
              <a:t>consequat</a:t>
            </a:r>
            <a:r>
              <a:rPr lang="en-US" sz="1200" dirty="0">
                <a:solidFill>
                  <a:srgbClr val="949494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rPr>
              <a:t> </a:t>
            </a:r>
            <a:r>
              <a:rPr lang="en-US" sz="1200" dirty="0" err="1">
                <a:solidFill>
                  <a:srgbClr val="949494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rPr>
              <a:t>nisl</a:t>
            </a:r>
            <a:r>
              <a:rPr lang="en-US" sz="1200" dirty="0">
                <a:solidFill>
                  <a:srgbClr val="949494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rPr>
              <a:t>. </a:t>
            </a:r>
            <a:r>
              <a:rPr lang="en-US" sz="1200" dirty="0" err="1">
                <a:solidFill>
                  <a:srgbClr val="949494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rPr>
              <a:t>Curabitur</a:t>
            </a:r>
            <a:r>
              <a:rPr lang="en-US" sz="1200" dirty="0">
                <a:solidFill>
                  <a:srgbClr val="949494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rPr>
              <a:t> cursus dolor </a:t>
            </a:r>
            <a:r>
              <a:rPr lang="en-US" sz="1200" dirty="0" err="1">
                <a:solidFill>
                  <a:srgbClr val="949494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rPr>
              <a:t>nec</a:t>
            </a:r>
            <a:r>
              <a:rPr lang="en-US" sz="1200" dirty="0">
                <a:solidFill>
                  <a:srgbClr val="949494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rPr>
              <a:t> ipsum auctor </a:t>
            </a:r>
            <a:r>
              <a:rPr lang="en-US" sz="1200" dirty="0" err="1">
                <a:solidFill>
                  <a:srgbClr val="949494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rPr>
              <a:t>dignissim</a:t>
            </a:r>
            <a:r>
              <a:rPr lang="en-US" sz="1200" dirty="0">
                <a:solidFill>
                  <a:srgbClr val="949494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rPr>
              <a:t>.</a:t>
            </a:r>
          </a:p>
        </p:txBody>
      </p:sp>
      <p:sp>
        <p:nvSpPr>
          <p:cNvPr id="246" name="Google Shape;246;p36"/>
          <p:cNvSpPr/>
          <p:nvPr/>
        </p:nvSpPr>
        <p:spPr>
          <a:xfrm rot="5400000">
            <a:off x="4515806" y="-3831300"/>
            <a:ext cx="114000" cy="77766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247" name="Google Shape;247;p36"/>
          <p:cNvSpPr txBox="1"/>
          <p:nvPr/>
        </p:nvSpPr>
        <p:spPr>
          <a:xfrm flipH="1">
            <a:off x="684650" y="1377722"/>
            <a:ext cx="2950200" cy="32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accent1"/>
                </a:solidFill>
                <a:latin typeface="Source Sans Pro SemiBold"/>
                <a:ea typeface="Source Sans Pro SemiBold"/>
                <a:cs typeface="Source Sans Pro SemiBold"/>
                <a:sym typeface="Source Sans Pro SemiBold"/>
              </a:rPr>
              <a:t>Solo texto 3 columnas</a:t>
            </a:r>
            <a:endParaRPr sz="1200">
              <a:solidFill>
                <a:schemeClr val="accent1"/>
              </a:solidFill>
              <a:latin typeface="Source Sans Pro SemiBold"/>
              <a:ea typeface="Source Sans Pro SemiBold"/>
              <a:cs typeface="Source Sans Pro SemiBold"/>
              <a:sym typeface="Source Sans Pro SemiBold"/>
            </a:endParaRPr>
          </a:p>
        </p:txBody>
      </p:sp>
      <p:cxnSp>
        <p:nvCxnSpPr>
          <p:cNvPr id="248" name="Google Shape;248;p36"/>
          <p:cNvCxnSpPr/>
          <p:nvPr/>
        </p:nvCxnSpPr>
        <p:spPr>
          <a:xfrm>
            <a:off x="685800" y="500750"/>
            <a:ext cx="1947000" cy="0"/>
          </a:xfrm>
          <a:prstGeom prst="straightConnector1">
            <a:avLst/>
          </a:prstGeom>
          <a:noFill/>
          <a:ln w="9525" cap="flat" cmpd="sng">
            <a:solidFill>
              <a:srgbClr val="D9D9D9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251" name="Google Shape;251;p36"/>
          <p:cNvSpPr txBox="1">
            <a:spLocks noGrp="1"/>
          </p:cNvSpPr>
          <p:nvPr>
            <p:ph type="sldNum" idx="12"/>
          </p:nvPr>
        </p:nvSpPr>
        <p:spPr>
          <a:xfrm>
            <a:off x="8458209" y="480060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11</a:t>
            </a:fld>
            <a:endParaRPr/>
          </a:p>
        </p:txBody>
      </p:sp>
      <p:sp>
        <p:nvSpPr>
          <p:cNvPr id="253" name="Google Shape;253;p36"/>
          <p:cNvSpPr txBox="1"/>
          <p:nvPr/>
        </p:nvSpPr>
        <p:spPr>
          <a:xfrm flipH="1">
            <a:off x="3350096" y="1699325"/>
            <a:ext cx="2369100" cy="275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dirty="0" err="1">
                <a:solidFill>
                  <a:srgbClr val="949494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rPr>
              <a:t>Nulla</a:t>
            </a:r>
            <a:r>
              <a:rPr lang="en-US" sz="1200" dirty="0">
                <a:solidFill>
                  <a:srgbClr val="949494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rPr>
              <a:t> vel </a:t>
            </a:r>
            <a:r>
              <a:rPr lang="en-US" sz="1200" dirty="0" err="1">
                <a:solidFill>
                  <a:srgbClr val="949494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rPr>
              <a:t>metus</a:t>
            </a:r>
            <a:r>
              <a:rPr lang="en-US" sz="1200" dirty="0">
                <a:solidFill>
                  <a:srgbClr val="949494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rPr>
              <a:t> </a:t>
            </a:r>
            <a:r>
              <a:rPr lang="en-US" sz="1200" dirty="0" err="1">
                <a:solidFill>
                  <a:srgbClr val="949494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rPr>
              <a:t>eu</a:t>
            </a:r>
            <a:r>
              <a:rPr lang="en-US" sz="1200" dirty="0">
                <a:solidFill>
                  <a:srgbClr val="949494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rPr>
              <a:t> </a:t>
            </a:r>
            <a:r>
              <a:rPr lang="en-US" sz="1200" dirty="0" err="1">
                <a:solidFill>
                  <a:srgbClr val="949494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rPr>
              <a:t>velit</a:t>
            </a:r>
            <a:r>
              <a:rPr lang="en-US" sz="1200" dirty="0">
                <a:solidFill>
                  <a:srgbClr val="949494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rPr>
              <a:t> </a:t>
            </a:r>
            <a:r>
              <a:rPr lang="en-US" sz="1200" dirty="0" err="1">
                <a:solidFill>
                  <a:srgbClr val="949494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rPr>
              <a:t>hendrerit</a:t>
            </a:r>
            <a:r>
              <a:rPr lang="en-US" sz="1200" dirty="0">
                <a:solidFill>
                  <a:srgbClr val="949494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rPr>
              <a:t> </a:t>
            </a:r>
            <a:r>
              <a:rPr lang="en-US" sz="1200" dirty="0" err="1">
                <a:solidFill>
                  <a:srgbClr val="949494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rPr>
              <a:t>tincidunt</a:t>
            </a:r>
            <a:r>
              <a:rPr lang="en-US" sz="1200" dirty="0">
                <a:solidFill>
                  <a:srgbClr val="949494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rPr>
              <a:t>. Donec </a:t>
            </a:r>
            <a:r>
              <a:rPr lang="en-US" sz="1200" dirty="0" err="1">
                <a:solidFill>
                  <a:srgbClr val="949494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rPr>
              <a:t>ut</a:t>
            </a:r>
            <a:r>
              <a:rPr lang="en-US" sz="1200" dirty="0">
                <a:solidFill>
                  <a:srgbClr val="949494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rPr>
              <a:t> </a:t>
            </a:r>
            <a:r>
              <a:rPr lang="en-US" sz="1200" dirty="0" err="1">
                <a:solidFill>
                  <a:srgbClr val="949494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rPr>
              <a:t>bibendum</a:t>
            </a:r>
            <a:r>
              <a:rPr lang="en-US" sz="1200" dirty="0">
                <a:solidFill>
                  <a:srgbClr val="949494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rPr>
              <a:t> dolor. </a:t>
            </a:r>
            <a:r>
              <a:rPr lang="en-US" sz="1200" dirty="0" err="1">
                <a:solidFill>
                  <a:srgbClr val="949494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rPr>
              <a:t>Pellentesque</a:t>
            </a:r>
            <a:r>
              <a:rPr lang="en-US" sz="1200" dirty="0">
                <a:solidFill>
                  <a:srgbClr val="949494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rPr>
              <a:t> habitant </a:t>
            </a:r>
            <a:r>
              <a:rPr lang="en-US" sz="1200" dirty="0" err="1">
                <a:solidFill>
                  <a:srgbClr val="949494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rPr>
              <a:t>morbi</a:t>
            </a:r>
            <a:r>
              <a:rPr lang="en-US" sz="1200" dirty="0">
                <a:solidFill>
                  <a:srgbClr val="949494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rPr>
              <a:t> </a:t>
            </a:r>
            <a:r>
              <a:rPr lang="en-US" sz="1200" dirty="0" err="1">
                <a:solidFill>
                  <a:srgbClr val="949494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rPr>
              <a:t>tristique</a:t>
            </a:r>
            <a:r>
              <a:rPr lang="en-US" sz="1200" dirty="0">
                <a:solidFill>
                  <a:srgbClr val="949494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rPr>
              <a:t> </a:t>
            </a:r>
            <a:r>
              <a:rPr lang="en-US" sz="1200" dirty="0" err="1">
                <a:solidFill>
                  <a:srgbClr val="949494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rPr>
              <a:t>senectus</a:t>
            </a:r>
            <a:r>
              <a:rPr lang="en-US" sz="1200" dirty="0">
                <a:solidFill>
                  <a:srgbClr val="949494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rPr>
              <a:t> et </a:t>
            </a:r>
            <a:r>
              <a:rPr lang="en-US" sz="1200" dirty="0" err="1">
                <a:solidFill>
                  <a:srgbClr val="949494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rPr>
              <a:t>netus</a:t>
            </a:r>
            <a:r>
              <a:rPr lang="en-US" sz="1200" dirty="0">
                <a:solidFill>
                  <a:srgbClr val="949494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rPr>
              <a:t> et </a:t>
            </a:r>
            <a:r>
              <a:rPr lang="en-US" sz="1200" dirty="0" err="1">
                <a:solidFill>
                  <a:srgbClr val="949494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rPr>
              <a:t>malesuada</a:t>
            </a:r>
            <a:r>
              <a:rPr lang="en-US" sz="1200" dirty="0">
                <a:solidFill>
                  <a:srgbClr val="949494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rPr>
              <a:t> fames ac </a:t>
            </a:r>
            <a:r>
              <a:rPr lang="en-US" sz="1200" dirty="0" err="1">
                <a:solidFill>
                  <a:srgbClr val="949494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rPr>
              <a:t>turpis</a:t>
            </a:r>
            <a:r>
              <a:rPr lang="en-US" sz="1200" dirty="0">
                <a:solidFill>
                  <a:srgbClr val="949494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rPr>
              <a:t> </a:t>
            </a:r>
            <a:r>
              <a:rPr lang="en-US" sz="1200" dirty="0" err="1">
                <a:solidFill>
                  <a:srgbClr val="949494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rPr>
              <a:t>egestas</a:t>
            </a:r>
            <a:r>
              <a:rPr lang="en-US" sz="1200" dirty="0">
                <a:solidFill>
                  <a:srgbClr val="949494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rPr>
              <a:t>. </a:t>
            </a:r>
            <a:r>
              <a:rPr lang="en-US" sz="1200" dirty="0" err="1">
                <a:solidFill>
                  <a:srgbClr val="949494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rPr>
              <a:t>Fusce</a:t>
            </a:r>
            <a:r>
              <a:rPr lang="en-US" sz="1200" dirty="0">
                <a:solidFill>
                  <a:srgbClr val="949494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rPr>
              <a:t> </a:t>
            </a:r>
            <a:r>
              <a:rPr lang="en-US" sz="1200" dirty="0" err="1">
                <a:solidFill>
                  <a:srgbClr val="949494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rPr>
              <a:t>molestie</a:t>
            </a:r>
            <a:r>
              <a:rPr lang="en-US" sz="1200" dirty="0">
                <a:solidFill>
                  <a:srgbClr val="949494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rPr>
              <a:t> </a:t>
            </a:r>
            <a:r>
              <a:rPr lang="en-US" sz="1200" dirty="0" err="1">
                <a:solidFill>
                  <a:srgbClr val="949494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rPr>
              <a:t>lacus</a:t>
            </a:r>
            <a:r>
              <a:rPr lang="en-US" sz="1200" dirty="0">
                <a:solidFill>
                  <a:srgbClr val="949494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rPr>
              <a:t> </a:t>
            </a:r>
            <a:r>
              <a:rPr lang="en-US" sz="1200" dirty="0" err="1">
                <a:solidFill>
                  <a:srgbClr val="949494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rPr>
              <a:t>eu</a:t>
            </a:r>
            <a:r>
              <a:rPr lang="en-US" sz="1200" dirty="0">
                <a:solidFill>
                  <a:srgbClr val="949494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rPr>
              <a:t> </a:t>
            </a:r>
            <a:r>
              <a:rPr lang="en-US" sz="1200" dirty="0" err="1">
                <a:solidFill>
                  <a:srgbClr val="949494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rPr>
              <a:t>aliquet</a:t>
            </a:r>
            <a:r>
              <a:rPr lang="en-US" sz="1200" dirty="0">
                <a:solidFill>
                  <a:srgbClr val="949494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rPr>
              <a:t> </a:t>
            </a:r>
            <a:r>
              <a:rPr lang="en-US" sz="1200" dirty="0" err="1">
                <a:solidFill>
                  <a:srgbClr val="949494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rPr>
              <a:t>ornare</a:t>
            </a:r>
            <a:r>
              <a:rPr lang="en-US" sz="1200" dirty="0">
                <a:solidFill>
                  <a:srgbClr val="949494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rPr>
              <a:t>. Donec </a:t>
            </a:r>
            <a:r>
              <a:rPr lang="en-US" sz="1200" dirty="0" err="1">
                <a:solidFill>
                  <a:srgbClr val="949494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rPr>
              <a:t>interdum</a:t>
            </a:r>
            <a:r>
              <a:rPr lang="en-US" sz="1200" dirty="0">
                <a:solidFill>
                  <a:srgbClr val="949494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rPr>
              <a:t> </a:t>
            </a:r>
            <a:r>
              <a:rPr lang="en-US" sz="1200" dirty="0" err="1">
                <a:solidFill>
                  <a:srgbClr val="949494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rPr>
              <a:t>ultrices</a:t>
            </a:r>
            <a:r>
              <a:rPr lang="en-US" sz="1200" dirty="0">
                <a:solidFill>
                  <a:srgbClr val="949494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rPr>
              <a:t> </a:t>
            </a:r>
            <a:r>
              <a:rPr lang="en-US" sz="1200" dirty="0" err="1">
                <a:solidFill>
                  <a:srgbClr val="949494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rPr>
              <a:t>turpis</a:t>
            </a:r>
            <a:r>
              <a:rPr lang="en-US" sz="1200" dirty="0">
                <a:solidFill>
                  <a:srgbClr val="949494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rPr>
              <a:t> sed </a:t>
            </a:r>
            <a:r>
              <a:rPr lang="en-US" sz="1200" dirty="0" err="1">
                <a:solidFill>
                  <a:srgbClr val="949494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rPr>
              <a:t>feugiat</a:t>
            </a:r>
            <a:r>
              <a:rPr lang="en-US" sz="1200" dirty="0">
                <a:solidFill>
                  <a:srgbClr val="949494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rPr>
              <a:t>. </a:t>
            </a:r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-US" sz="1200" dirty="0">
              <a:solidFill>
                <a:srgbClr val="949494"/>
              </a:solidFill>
              <a:latin typeface="Source Sans Pro Light"/>
              <a:ea typeface="Source Sans Pro Light"/>
              <a:cs typeface="Source Sans Pro Light"/>
              <a:sym typeface="Source Sans Pro Light"/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dirty="0">
                <a:solidFill>
                  <a:srgbClr val="949494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rPr>
              <a:t>Ut a mi ac </a:t>
            </a:r>
            <a:r>
              <a:rPr lang="en-US" sz="1200" dirty="0" err="1">
                <a:solidFill>
                  <a:srgbClr val="949494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rPr>
              <a:t>tortor</a:t>
            </a:r>
            <a:r>
              <a:rPr lang="en-US" sz="1200" dirty="0">
                <a:solidFill>
                  <a:srgbClr val="949494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rPr>
              <a:t> </a:t>
            </a:r>
            <a:r>
              <a:rPr lang="en-US" sz="1200" dirty="0" err="1">
                <a:solidFill>
                  <a:srgbClr val="949494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rPr>
              <a:t>vulputate</a:t>
            </a:r>
            <a:r>
              <a:rPr lang="en-US" sz="1200" dirty="0">
                <a:solidFill>
                  <a:srgbClr val="949494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rPr>
              <a:t> </a:t>
            </a:r>
            <a:r>
              <a:rPr lang="en-US" sz="1200" dirty="0" err="1">
                <a:solidFill>
                  <a:srgbClr val="949494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rPr>
              <a:t>dapibus</a:t>
            </a:r>
            <a:r>
              <a:rPr lang="en-US" sz="1200" dirty="0">
                <a:solidFill>
                  <a:srgbClr val="949494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rPr>
              <a:t>. Integer </a:t>
            </a:r>
            <a:r>
              <a:rPr lang="en-US" sz="1200" dirty="0" err="1">
                <a:solidFill>
                  <a:srgbClr val="949494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rPr>
              <a:t>tempor</a:t>
            </a:r>
            <a:r>
              <a:rPr lang="en-US" sz="1200" dirty="0">
                <a:solidFill>
                  <a:srgbClr val="949494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rPr>
              <a:t> </a:t>
            </a:r>
            <a:r>
              <a:rPr lang="en-US" sz="1200" dirty="0" err="1">
                <a:solidFill>
                  <a:srgbClr val="949494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rPr>
              <a:t>fringilla</a:t>
            </a:r>
            <a:r>
              <a:rPr lang="en-US" sz="1200" dirty="0">
                <a:solidFill>
                  <a:srgbClr val="949494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rPr>
              <a:t> </a:t>
            </a:r>
            <a:r>
              <a:rPr lang="en-US" sz="1200" dirty="0" err="1">
                <a:solidFill>
                  <a:srgbClr val="949494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rPr>
              <a:t>quam</a:t>
            </a:r>
            <a:r>
              <a:rPr lang="en-US" sz="1200" dirty="0">
                <a:solidFill>
                  <a:srgbClr val="949494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rPr>
              <a:t> </a:t>
            </a:r>
            <a:r>
              <a:rPr lang="en-US" sz="1200" dirty="0" err="1">
                <a:solidFill>
                  <a:srgbClr val="949494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rPr>
              <a:t>ut</a:t>
            </a:r>
            <a:r>
              <a:rPr lang="en-US" sz="1200" dirty="0">
                <a:solidFill>
                  <a:srgbClr val="949494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rPr>
              <a:t> </a:t>
            </a:r>
            <a:r>
              <a:rPr lang="en-US" sz="1200" dirty="0" err="1">
                <a:solidFill>
                  <a:srgbClr val="949494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rPr>
              <a:t>mollis</a:t>
            </a:r>
            <a:r>
              <a:rPr lang="en-US" sz="1200" dirty="0">
                <a:solidFill>
                  <a:srgbClr val="949494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rPr>
              <a:t>. </a:t>
            </a:r>
            <a:r>
              <a:rPr lang="en-US" sz="1200" dirty="0" err="1">
                <a:solidFill>
                  <a:srgbClr val="949494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rPr>
              <a:t>Etiam</a:t>
            </a:r>
            <a:r>
              <a:rPr lang="en-US" sz="1200" dirty="0">
                <a:solidFill>
                  <a:srgbClr val="949494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rPr>
              <a:t> maximus </a:t>
            </a:r>
            <a:r>
              <a:rPr lang="en-US" sz="1200" dirty="0" err="1">
                <a:solidFill>
                  <a:srgbClr val="949494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rPr>
              <a:t>sodales</a:t>
            </a:r>
            <a:r>
              <a:rPr lang="en-US" sz="1200" dirty="0">
                <a:solidFill>
                  <a:srgbClr val="949494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rPr>
              <a:t> </a:t>
            </a:r>
            <a:r>
              <a:rPr lang="en-US" sz="1200" dirty="0" err="1">
                <a:solidFill>
                  <a:srgbClr val="949494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rPr>
              <a:t>metus</a:t>
            </a:r>
            <a:r>
              <a:rPr lang="en-US" sz="1200" dirty="0">
                <a:solidFill>
                  <a:srgbClr val="949494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rPr>
              <a:t>, et </a:t>
            </a:r>
            <a:r>
              <a:rPr lang="en-US" sz="1200" b="1" dirty="0" err="1">
                <a:solidFill>
                  <a:srgbClr val="949494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rPr>
              <a:t>consequat</a:t>
            </a:r>
            <a:r>
              <a:rPr lang="en-US" sz="1200" dirty="0">
                <a:solidFill>
                  <a:srgbClr val="949494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rPr>
              <a:t> </a:t>
            </a:r>
            <a:r>
              <a:rPr lang="en-US" sz="1200" dirty="0" err="1">
                <a:solidFill>
                  <a:srgbClr val="949494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rPr>
              <a:t>nisl</a:t>
            </a:r>
            <a:r>
              <a:rPr lang="en-US" sz="1200" dirty="0">
                <a:solidFill>
                  <a:srgbClr val="949494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rPr>
              <a:t>. </a:t>
            </a:r>
            <a:r>
              <a:rPr lang="en-US" sz="1200" dirty="0" err="1">
                <a:solidFill>
                  <a:srgbClr val="949494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rPr>
              <a:t>Curabitur</a:t>
            </a:r>
            <a:r>
              <a:rPr lang="en-US" sz="1200" dirty="0">
                <a:solidFill>
                  <a:srgbClr val="949494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rPr>
              <a:t> cursus dolor </a:t>
            </a:r>
            <a:r>
              <a:rPr lang="en-US" sz="1200" dirty="0" err="1">
                <a:solidFill>
                  <a:srgbClr val="949494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rPr>
              <a:t>nec</a:t>
            </a:r>
            <a:r>
              <a:rPr lang="en-US" sz="1200" dirty="0">
                <a:solidFill>
                  <a:srgbClr val="949494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rPr>
              <a:t> ipsum auctor </a:t>
            </a:r>
            <a:r>
              <a:rPr lang="en-US" sz="1200" dirty="0" err="1">
                <a:solidFill>
                  <a:srgbClr val="949494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rPr>
              <a:t>dignissim</a:t>
            </a:r>
            <a:r>
              <a:rPr lang="en-US" sz="1200" dirty="0">
                <a:solidFill>
                  <a:srgbClr val="949494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rPr>
              <a:t>.</a:t>
            </a:r>
          </a:p>
        </p:txBody>
      </p:sp>
      <p:sp>
        <p:nvSpPr>
          <p:cNvPr id="254" name="Google Shape;254;p36"/>
          <p:cNvSpPr txBox="1"/>
          <p:nvPr/>
        </p:nvSpPr>
        <p:spPr>
          <a:xfrm flipH="1">
            <a:off x="6015800" y="1699325"/>
            <a:ext cx="2369100" cy="275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dirty="0" err="1">
                <a:solidFill>
                  <a:srgbClr val="949494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rPr>
              <a:t>Nulla</a:t>
            </a:r>
            <a:r>
              <a:rPr lang="en-US" sz="1200" dirty="0">
                <a:solidFill>
                  <a:srgbClr val="949494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rPr>
              <a:t> vel </a:t>
            </a:r>
            <a:r>
              <a:rPr lang="en-US" sz="1200" dirty="0" err="1">
                <a:solidFill>
                  <a:srgbClr val="949494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rPr>
              <a:t>metus</a:t>
            </a:r>
            <a:r>
              <a:rPr lang="en-US" sz="1200" dirty="0">
                <a:solidFill>
                  <a:srgbClr val="949494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rPr>
              <a:t> </a:t>
            </a:r>
            <a:r>
              <a:rPr lang="en-US" sz="1200" dirty="0" err="1">
                <a:solidFill>
                  <a:srgbClr val="949494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rPr>
              <a:t>eu</a:t>
            </a:r>
            <a:r>
              <a:rPr lang="en-US" sz="1200" dirty="0">
                <a:solidFill>
                  <a:srgbClr val="949494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rPr>
              <a:t> </a:t>
            </a:r>
            <a:r>
              <a:rPr lang="en-US" sz="1200" dirty="0" err="1">
                <a:solidFill>
                  <a:srgbClr val="949494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rPr>
              <a:t>velit</a:t>
            </a:r>
            <a:r>
              <a:rPr lang="en-US" sz="1200" dirty="0">
                <a:solidFill>
                  <a:srgbClr val="949494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rPr>
              <a:t> </a:t>
            </a:r>
            <a:r>
              <a:rPr lang="en-US" sz="1200" dirty="0" err="1">
                <a:solidFill>
                  <a:srgbClr val="949494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rPr>
              <a:t>hendrerit</a:t>
            </a:r>
            <a:r>
              <a:rPr lang="en-US" sz="1200" dirty="0">
                <a:solidFill>
                  <a:srgbClr val="949494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rPr>
              <a:t> </a:t>
            </a:r>
            <a:r>
              <a:rPr lang="en-US" sz="1200" dirty="0" err="1">
                <a:solidFill>
                  <a:srgbClr val="949494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rPr>
              <a:t>tincidunt</a:t>
            </a:r>
            <a:r>
              <a:rPr lang="en-US" sz="1200" dirty="0">
                <a:solidFill>
                  <a:srgbClr val="949494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rPr>
              <a:t>. Donec </a:t>
            </a:r>
            <a:r>
              <a:rPr lang="en-US" sz="1200" dirty="0" err="1">
                <a:solidFill>
                  <a:srgbClr val="949494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rPr>
              <a:t>ut</a:t>
            </a:r>
            <a:r>
              <a:rPr lang="en-US" sz="1200" dirty="0">
                <a:solidFill>
                  <a:srgbClr val="949494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rPr>
              <a:t> </a:t>
            </a:r>
            <a:r>
              <a:rPr lang="en-US" sz="1200" dirty="0" err="1">
                <a:solidFill>
                  <a:srgbClr val="949494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rPr>
              <a:t>bibendum</a:t>
            </a:r>
            <a:r>
              <a:rPr lang="en-US" sz="1200" dirty="0">
                <a:solidFill>
                  <a:srgbClr val="949494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rPr>
              <a:t> dolor. </a:t>
            </a:r>
            <a:r>
              <a:rPr lang="en-US" sz="1200" dirty="0" err="1">
                <a:solidFill>
                  <a:srgbClr val="949494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rPr>
              <a:t>Pellentesque</a:t>
            </a:r>
            <a:r>
              <a:rPr lang="en-US" sz="1200" dirty="0">
                <a:solidFill>
                  <a:srgbClr val="949494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rPr>
              <a:t> habitant </a:t>
            </a:r>
            <a:r>
              <a:rPr lang="en-US" sz="1200" dirty="0" err="1">
                <a:solidFill>
                  <a:srgbClr val="949494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rPr>
              <a:t>morbi</a:t>
            </a:r>
            <a:r>
              <a:rPr lang="en-US" sz="1200" dirty="0">
                <a:solidFill>
                  <a:srgbClr val="949494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rPr>
              <a:t> </a:t>
            </a:r>
            <a:r>
              <a:rPr lang="en-US" sz="1200" dirty="0" err="1">
                <a:solidFill>
                  <a:srgbClr val="949494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rPr>
              <a:t>tristique</a:t>
            </a:r>
            <a:r>
              <a:rPr lang="en-US" sz="1200" dirty="0">
                <a:solidFill>
                  <a:srgbClr val="949494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rPr>
              <a:t> </a:t>
            </a:r>
            <a:r>
              <a:rPr lang="en-US" sz="1200" b="1" dirty="0" err="1">
                <a:solidFill>
                  <a:srgbClr val="949494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rPr>
              <a:t>senectus</a:t>
            </a:r>
            <a:r>
              <a:rPr lang="en-US" sz="1200" dirty="0">
                <a:solidFill>
                  <a:srgbClr val="949494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rPr>
              <a:t> et </a:t>
            </a:r>
            <a:r>
              <a:rPr lang="en-US" sz="1200" dirty="0" err="1">
                <a:solidFill>
                  <a:srgbClr val="949494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rPr>
              <a:t>netus</a:t>
            </a:r>
            <a:r>
              <a:rPr lang="en-US" sz="1200" dirty="0">
                <a:solidFill>
                  <a:srgbClr val="949494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rPr>
              <a:t> et </a:t>
            </a:r>
            <a:r>
              <a:rPr lang="en-US" sz="1200" dirty="0" err="1">
                <a:solidFill>
                  <a:srgbClr val="949494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rPr>
              <a:t>malesuada</a:t>
            </a:r>
            <a:r>
              <a:rPr lang="en-US" sz="1200" dirty="0">
                <a:solidFill>
                  <a:srgbClr val="949494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rPr>
              <a:t> fames ac </a:t>
            </a:r>
            <a:r>
              <a:rPr lang="en-US" sz="1200" dirty="0" err="1">
                <a:solidFill>
                  <a:srgbClr val="949494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rPr>
              <a:t>turpis</a:t>
            </a:r>
            <a:r>
              <a:rPr lang="en-US" sz="1200" dirty="0">
                <a:solidFill>
                  <a:srgbClr val="949494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rPr>
              <a:t> </a:t>
            </a:r>
            <a:r>
              <a:rPr lang="en-US" sz="1200" dirty="0" err="1">
                <a:solidFill>
                  <a:srgbClr val="949494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rPr>
              <a:t>egestas</a:t>
            </a:r>
            <a:r>
              <a:rPr lang="en-US" sz="1200" dirty="0">
                <a:solidFill>
                  <a:srgbClr val="949494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rPr>
              <a:t>. </a:t>
            </a:r>
            <a:r>
              <a:rPr lang="en-US" sz="1200" dirty="0" err="1">
                <a:solidFill>
                  <a:srgbClr val="949494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rPr>
              <a:t>Fusce</a:t>
            </a:r>
            <a:r>
              <a:rPr lang="en-US" sz="1200" dirty="0">
                <a:solidFill>
                  <a:srgbClr val="949494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rPr>
              <a:t> </a:t>
            </a:r>
            <a:r>
              <a:rPr lang="en-US" sz="1200" dirty="0" err="1">
                <a:solidFill>
                  <a:srgbClr val="949494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rPr>
              <a:t>molestie</a:t>
            </a:r>
            <a:r>
              <a:rPr lang="en-US" sz="1200" dirty="0">
                <a:solidFill>
                  <a:srgbClr val="949494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rPr>
              <a:t> </a:t>
            </a:r>
            <a:r>
              <a:rPr lang="en-US" sz="1200" dirty="0" err="1">
                <a:solidFill>
                  <a:srgbClr val="949494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rPr>
              <a:t>lacus</a:t>
            </a:r>
            <a:r>
              <a:rPr lang="en-US" sz="1200" dirty="0">
                <a:solidFill>
                  <a:srgbClr val="949494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rPr>
              <a:t> </a:t>
            </a:r>
            <a:r>
              <a:rPr lang="en-US" sz="1200" dirty="0" err="1">
                <a:solidFill>
                  <a:srgbClr val="949494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rPr>
              <a:t>eu</a:t>
            </a:r>
            <a:r>
              <a:rPr lang="en-US" sz="1200" dirty="0">
                <a:solidFill>
                  <a:srgbClr val="949494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rPr>
              <a:t> </a:t>
            </a:r>
            <a:r>
              <a:rPr lang="en-US" sz="1200" dirty="0" err="1">
                <a:solidFill>
                  <a:srgbClr val="949494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rPr>
              <a:t>aliquet</a:t>
            </a:r>
            <a:r>
              <a:rPr lang="en-US" sz="1200" dirty="0">
                <a:solidFill>
                  <a:srgbClr val="949494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rPr>
              <a:t> </a:t>
            </a:r>
            <a:r>
              <a:rPr lang="en-US" sz="1200" dirty="0" err="1">
                <a:solidFill>
                  <a:srgbClr val="949494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rPr>
              <a:t>ornare</a:t>
            </a:r>
            <a:r>
              <a:rPr lang="en-US" sz="1200" dirty="0">
                <a:solidFill>
                  <a:srgbClr val="949494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rPr>
              <a:t>. Donec </a:t>
            </a:r>
            <a:r>
              <a:rPr lang="en-US" sz="1200" dirty="0" err="1">
                <a:solidFill>
                  <a:srgbClr val="949494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rPr>
              <a:t>interdum</a:t>
            </a:r>
            <a:r>
              <a:rPr lang="en-US" sz="1200" dirty="0">
                <a:solidFill>
                  <a:srgbClr val="949494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rPr>
              <a:t> </a:t>
            </a:r>
            <a:r>
              <a:rPr lang="en-US" sz="1200" dirty="0" err="1">
                <a:solidFill>
                  <a:srgbClr val="949494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rPr>
              <a:t>ultrices</a:t>
            </a:r>
            <a:r>
              <a:rPr lang="en-US" sz="1200" dirty="0">
                <a:solidFill>
                  <a:srgbClr val="949494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rPr>
              <a:t> </a:t>
            </a:r>
            <a:r>
              <a:rPr lang="en-US" sz="1200" dirty="0" err="1">
                <a:solidFill>
                  <a:srgbClr val="949494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rPr>
              <a:t>turpis</a:t>
            </a:r>
            <a:r>
              <a:rPr lang="en-US" sz="1200" dirty="0">
                <a:solidFill>
                  <a:srgbClr val="949494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rPr>
              <a:t> sed </a:t>
            </a:r>
            <a:r>
              <a:rPr lang="en-US" sz="1200" dirty="0" err="1">
                <a:solidFill>
                  <a:srgbClr val="949494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rPr>
              <a:t>feugiat</a:t>
            </a:r>
            <a:r>
              <a:rPr lang="en-US" sz="1200" dirty="0">
                <a:solidFill>
                  <a:srgbClr val="949494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rPr>
              <a:t>.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59" name="Google Shape;259;p37"/>
          <p:cNvCxnSpPr/>
          <p:nvPr/>
        </p:nvCxnSpPr>
        <p:spPr>
          <a:xfrm rot="10800000">
            <a:off x="1284000" y="1983025"/>
            <a:ext cx="6949800" cy="0"/>
          </a:xfrm>
          <a:prstGeom prst="straightConnector1">
            <a:avLst/>
          </a:prstGeom>
          <a:noFill/>
          <a:ln w="19050" cap="flat" cmpd="sng">
            <a:solidFill>
              <a:srgbClr val="D6D6D6"/>
            </a:solidFill>
            <a:prstDash val="solid"/>
            <a:miter lim="8000"/>
            <a:headEnd type="none" w="sm" len="sm"/>
            <a:tailEnd type="none" w="sm" len="sm"/>
          </a:ln>
        </p:spPr>
      </p:cxnSp>
      <p:sp>
        <p:nvSpPr>
          <p:cNvPr id="260" name="Google Shape;260;p37"/>
          <p:cNvSpPr/>
          <p:nvPr/>
        </p:nvSpPr>
        <p:spPr>
          <a:xfrm>
            <a:off x="6320550" y="1799206"/>
            <a:ext cx="311400" cy="320700"/>
          </a:xfrm>
          <a:prstGeom prst="rect">
            <a:avLst/>
          </a:prstGeom>
          <a:solidFill>
            <a:srgbClr val="00793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007931"/>
              </a:solidFill>
            </a:endParaRPr>
          </a:p>
        </p:txBody>
      </p:sp>
      <p:sp>
        <p:nvSpPr>
          <p:cNvPr id="261" name="Google Shape;261;p37"/>
          <p:cNvSpPr/>
          <p:nvPr/>
        </p:nvSpPr>
        <p:spPr>
          <a:xfrm>
            <a:off x="3813250" y="1799206"/>
            <a:ext cx="311400" cy="320700"/>
          </a:xfrm>
          <a:prstGeom prst="rect">
            <a:avLst/>
          </a:prstGeom>
          <a:solidFill>
            <a:srgbClr val="00793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007931"/>
              </a:solidFill>
            </a:endParaRPr>
          </a:p>
        </p:txBody>
      </p:sp>
      <p:sp>
        <p:nvSpPr>
          <p:cNvPr id="262" name="Google Shape;262;p37"/>
          <p:cNvSpPr/>
          <p:nvPr/>
        </p:nvSpPr>
        <p:spPr>
          <a:xfrm>
            <a:off x="1071425" y="1799206"/>
            <a:ext cx="311400" cy="320700"/>
          </a:xfrm>
          <a:prstGeom prst="rect">
            <a:avLst/>
          </a:prstGeom>
          <a:solidFill>
            <a:srgbClr val="00793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007931"/>
              </a:solidFill>
            </a:endParaRPr>
          </a:p>
        </p:txBody>
      </p:sp>
      <p:sp>
        <p:nvSpPr>
          <p:cNvPr id="263" name="Google Shape;263;p37"/>
          <p:cNvSpPr txBox="1"/>
          <p:nvPr/>
        </p:nvSpPr>
        <p:spPr>
          <a:xfrm flipH="1">
            <a:off x="684656" y="634934"/>
            <a:ext cx="2950200" cy="74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Línea de tiempo</a:t>
            </a:r>
            <a:endParaRPr sz="1800"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264" name="Google Shape;264;p37"/>
          <p:cNvSpPr/>
          <p:nvPr/>
        </p:nvSpPr>
        <p:spPr>
          <a:xfrm rot="5400000">
            <a:off x="4515806" y="-3831300"/>
            <a:ext cx="114000" cy="77766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cxnSp>
        <p:nvCxnSpPr>
          <p:cNvPr id="265" name="Google Shape;265;p37"/>
          <p:cNvCxnSpPr/>
          <p:nvPr/>
        </p:nvCxnSpPr>
        <p:spPr>
          <a:xfrm>
            <a:off x="685800" y="500750"/>
            <a:ext cx="1947000" cy="0"/>
          </a:xfrm>
          <a:prstGeom prst="straightConnector1">
            <a:avLst/>
          </a:prstGeom>
          <a:noFill/>
          <a:ln w="9525" cap="flat" cmpd="sng">
            <a:solidFill>
              <a:srgbClr val="D9D9D9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268" name="Google Shape;268;p37"/>
          <p:cNvSpPr txBox="1">
            <a:spLocks noGrp="1"/>
          </p:cNvSpPr>
          <p:nvPr>
            <p:ph type="sldNum" idx="12"/>
          </p:nvPr>
        </p:nvSpPr>
        <p:spPr>
          <a:xfrm>
            <a:off x="8458209" y="480060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12</a:t>
            </a:fld>
            <a:endParaRPr/>
          </a:p>
        </p:txBody>
      </p:sp>
      <p:sp>
        <p:nvSpPr>
          <p:cNvPr id="270" name="Google Shape;270;p37"/>
          <p:cNvSpPr/>
          <p:nvPr/>
        </p:nvSpPr>
        <p:spPr>
          <a:xfrm>
            <a:off x="643775" y="2232575"/>
            <a:ext cx="2370600" cy="225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9050" tIns="19050" rIns="19050" bIns="19050" anchor="t" anchorCtr="0">
            <a:noAutofit/>
          </a:bodyPr>
          <a:lstStyle/>
          <a:p>
            <a:pPr marL="0" lvl="0" indent="45720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00" b="1" dirty="0" err="1">
                <a:latin typeface="Source Sans Pro"/>
                <a:ea typeface="Source Sans Pro"/>
                <a:cs typeface="Source Sans Pro"/>
                <a:sym typeface="Source Sans Pro"/>
              </a:rPr>
              <a:t>Título</a:t>
            </a:r>
            <a:endParaRPr sz="900" b="1" dirty="0">
              <a:solidFill>
                <a:srgbClr val="21212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 dirty="0">
              <a:solidFill>
                <a:srgbClr val="21212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marL="457200" marR="0" lvl="0" indent="-292100" algn="l" rtl="0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rgbClr val="949494"/>
              </a:buClr>
              <a:buSzPts val="1000"/>
              <a:buFont typeface="Source Sans Pro Light"/>
              <a:buChar char="●"/>
            </a:pPr>
            <a:r>
              <a:rPr lang="es-ES" sz="1000" dirty="0" err="1">
                <a:solidFill>
                  <a:srgbClr val="949494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rPr>
              <a:t>Lorem</a:t>
            </a:r>
            <a:r>
              <a:rPr lang="es-ES" sz="1000" dirty="0">
                <a:solidFill>
                  <a:srgbClr val="949494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rPr>
              <a:t> </a:t>
            </a:r>
            <a:r>
              <a:rPr lang="es-ES" sz="1000" dirty="0" err="1">
                <a:solidFill>
                  <a:srgbClr val="949494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rPr>
              <a:t>ipsum</a:t>
            </a:r>
            <a:r>
              <a:rPr lang="es-ES" sz="1000" dirty="0">
                <a:solidFill>
                  <a:srgbClr val="949494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rPr>
              <a:t> dolor </a:t>
            </a:r>
            <a:r>
              <a:rPr lang="es-ES" sz="1000" dirty="0" err="1">
                <a:solidFill>
                  <a:srgbClr val="949494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rPr>
              <a:t>sit</a:t>
            </a:r>
            <a:r>
              <a:rPr lang="es-ES" sz="1000" dirty="0">
                <a:solidFill>
                  <a:srgbClr val="949494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rPr>
              <a:t> </a:t>
            </a:r>
            <a:r>
              <a:rPr lang="es-ES" sz="1000" dirty="0" err="1">
                <a:solidFill>
                  <a:srgbClr val="949494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rPr>
              <a:t>amet</a:t>
            </a:r>
            <a:r>
              <a:rPr lang="es-ES" sz="1000" dirty="0">
                <a:solidFill>
                  <a:srgbClr val="949494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rPr>
              <a:t>, </a:t>
            </a:r>
            <a:r>
              <a:rPr lang="es-ES" sz="1000" dirty="0" err="1">
                <a:solidFill>
                  <a:srgbClr val="949494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rPr>
              <a:t>consectetur</a:t>
            </a:r>
            <a:r>
              <a:rPr lang="es-ES" sz="1000" dirty="0">
                <a:solidFill>
                  <a:srgbClr val="949494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rPr>
              <a:t> </a:t>
            </a:r>
            <a:r>
              <a:rPr lang="es-ES" sz="1000" dirty="0" err="1">
                <a:solidFill>
                  <a:srgbClr val="949494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rPr>
              <a:t>adipiscing</a:t>
            </a:r>
            <a:r>
              <a:rPr lang="es-ES" sz="1000" dirty="0">
                <a:solidFill>
                  <a:srgbClr val="949494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rPr>
              <a:t> </a:t>
            </a:r>
            <a:r>
              <a:rPr lang="es-ES" sz="1000" dirty="0" err="1">
                <a:solidFill>
                  <a:srgbClr val="949494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rPr>
              <a:t>elit</a:t>
            </a:r>
            <a:r>
              <a:rPr lang="es-ES" sz="1000" dirty="0">
                <a:solidFill>
                  <a:srgbClr val="949494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rPr>
              <a:t>.</a:t>
            </a:r>
          </a:p>
          <a:p>
            <a:pPr marL="457200" marR="0" lvl="0" indent="-292100" algn="l" rtl="0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rgbClr val="949494"/>
              </a:buClr>
              <a:buSzPts val="1000"/>
              <a:buFont typeface="Source Sans Pro Light"/>
              <a:buChar char="●"/>
            </a:pPr>
            <a:r>
              <a:rPr lang="es-ES" sz="1000" dirty="0" err="1">
                <a:solidFill>
                  <a:srgbClr val="949494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rPr>
              <a:t>Duis</a:t>
            </a:r>
            <a:r>
              <a:rPr lang="es-ES" sz="1000" dirty="0">
                <a:solidFill>
                  <a:srgbClr val="949494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rPr>
              <a:t> </a:t>
            </a:r>
            <a:r>
              <a:rPr lang="es-ES" sz="1000" dirty="0" err="1">
                <a:solidFill>
                  <a:srgbClr val="949494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rPr>
              <a:t>dapibus</a:t>
            </a:r>
            <a:r>
              <a:rPr lang="es-ES" sz="1000" dirty="0">
                <a:solidFill>
                  <a:srgbClr val="949494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rPr>
              <a:t> </a:t>
            </a:r>
            <a:r>
              <a:rPr lang="es-ES" sz="1000" b="1" dirty="0" err="1">
                <a:solidFill>
                  <a:srgbClr val="949494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rPr>
              <a:t>quam</a:t>
            </a:r>
            <a:r>
              <a:rPr lang="es-ES" sz="1000" dirty="0">
                <a:solidFill>
                  <a:srgbClr val="949494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rPr>
              <a:t> in magna </a:t>
            </a:r>
            <a:r>
              <a:rPr lang="es-ES" sz="1000" dirty="0" err="1">
                <a:solidFill>
                  <a:srgbClr val="949494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rPr>
              <a:t>vulputate</a:t>
            </a:r>
            <a:r>
              <a:rPr lang="es-ES" sz="1000" dirty="0">
                <a:solidFill>
                  <a:srgbClr val="949494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rPr>
              <a:t> </a:t>
            </a:r>
            <a:r>
              <a:rPr lang="es-ES" sz="1000" dirty="0" err="1">
                <a:solidFill>
                  <a:srgbClr val="949494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rPr>
              <a:t>tempus</a:t>
            </a:r>
            <a:r>
              <a:rPr lang="es-ES" sz="1000" dirty="0">
                <a:solidFill>
                  <a:srgbClr val="949494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rPr>
              <a:t>.</a:t>
            </a:r>
          </a:p>
          <a:p>
            <a:pPr marL="457200" marR="0" lvl="0" indent="-292100" algn="l" rtl="0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rgbClr val="949494"/>
              </a:buClr>
              <a:buSzPts val="1000"/>
              <a:buFont typeface="Source Sans Pro Light"/>
              <a:buChar char="●"/>
            </a:pPr>
            <a:r>
              <a:rPr lang="es-ES" sz="1000" dirty="0">
                <a:solidFill>
                  <a:srgbClr val="949494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rPr>
              <a:t>Quisque at </a:t>
            </a:r>
            <a:r>
              <a:rPr lang="es-ES" sz="1000" dirty="0" err="1">
                <a:solidFill>
                  <a:srgbClr val="949494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rPr>
              <a:t>nibh</a:t>
            </a:r>
            <a:r>
              <a:rPr lang="es-ES" sz="1000" dirty="0">
                <a:solidFill>
                  <a:srgbClr val="949494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rPr>
              <a:t> id </a:t>
            </a:r>
            <a:r>
              <a:rPr lang="es-ES" sz="1000" dirty="0" err="1">
                <a:solidFill>
                  <a:srgbClr val="949494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rPr>
              <a:t>tellus</a:t>
            </a:r>
            <a:r>
              <a:rPr lang="es-ES" sz="1000" dirty="0">
                <a:solidFill>
                  <a:srgbClr val="949494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rPr>
              <a:t> </a:t>
            </a:r>
            <a:r>
              <a:rPr lang="es-ES" sz="1000" b="1" dirty="0" err="1">
                <a:solidFill>
                  <a:srgbClr val="949494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rPr>
              <a:t>pellentesque</a:t>
            </a:r>
            <a:r>
              <a:rPr lang="es-ES" sz="1000" b="1" dirty="0">
                <a:solidFill>
                  <a:srgbClr val="949494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rPr>
              <a:t> </a:t>
            </a:r>
            <a:r>
              <a:rPr lang="es-ES" sz="1000" b="1" dirty="0" err="1">
                <a:solidFill>
                  <a:srgbClr val="949494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rPr>
              <a:t>finibus</a:t>
            </a:r>
            <a:r>
              <a:rPr lang="es-ES" sz="1000" b="1" dirty="0">
                <a:solidFill>
                  <a:srgbClr val="949494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rPr>
              <a:t> </a:t>
            </a:r>
            <a:r>
              <a:rPr lang="es-ES" sz="1000" dirty="0">
                <a:solidFill>
                  <a:srgbClr val="949494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rPr>
              <a:t>et sed </a:t>
            </a:r>
            <a:r>
              <a:rPr lang="es-ES" sz="1000" dirty="0" err="1">
                <a:solidFill>
                  <a:srgbClr val="949494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rPr>
              <a:t>purus</a:t>
            </a:r>
            <a:r>
              <a:rPr lang="es-ES" sz="1000" dirty="0">
                <a:solidFill>
                  <a:srgbClr val="949494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rPr>
              <a:t>.</a:t>
            </a:r>
          </a:p>
          <a:p>
            <a:pPr marL="457200" indent="-292100">
              <a:lnSpc>
                <a:spcPct val="115000"/>
              </a:lnSpc>
              <a:spcBef>
                <a:spcPts val="500"/>
              </a:spcBef>
              <a:buClr>
                <a:srgbClr val="949494"/>
              </a:buClr>
              <a:buSzPts val="1000"/>
              <a:buFont typeface="Source Sans Pro Light"/>
              <a:buChar char="●"/>
            </a:pPr>
            <a:r>
              <a:rPr lang="es-ES" sz="1000" dirty="0">
                <a:solidFill>
                  <a:srgbClr val="949494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rPr>
              <a:t>Quisque at </a:t>
            </a:r>
            <a:r>
              <a:rPr lang="es-ES" sz="1000" dirty="0" err="1">
                <a:solidFill>
                  <a:srgbClr val="949494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rPr>
              <a:t>nibh</a:t>
            </a:r>
            <a:r>
              <a:rPr lang="es-ES" sz="1000" dirty="0">
                <a:solidFill>
                  <a:srgbClr val="949494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rPr>
              <a:t> id </a:t>
            </a:r>
            <a:r>
              <a:rPr lang="es-ES" sz="1000" dirty="0" err="1">
                <a:solidFill>
                  <a:srgbClr val="949494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rPr>
              <a:t>tellus</a:t>
            </a:r>
            <a:r>
              <a:rPr lang="es-ES" sz="1000" dirty="0">
                <a:solidFill>
                  <a:srgbClr val="949494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rPr>
              <a:t> </a:t>
            </a:r>
            <a:r>
              <a:rPr lang="es-ES" sz="1000" b="1" dirty="0" err="1">
                <a:solidFill>
                  <a:srgbClr val="949494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rPr>
              <a:t>pellentesque</a:t>
            </a:r>
            <a:r>
              <a:rPr lang="es-ES" sz="1000" b="1" dirty="0">
                <a:solidFill>
                  <a:srgbClr val="949494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rPr>
              <a:t> </a:t>
            </a:r>
            <a:r>
              <a:rPr lang="es-ES" sz="1000" b="1" dirty="0" err="1">
                <a:solidFill>
                  <a:srgbClr val="949494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rPr>
              <a:t>finibus</a:t>
            </a:r>
            <a:r>
              <a:rPr lang="es-ES" sz="1000" b="1" dirty="0">
                <a:solidFill>
                  <a:srgbClr val="949494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rPr>
              <a:t> </a:t>
            </a:r>
            <a:r>
              <a:rPr lang="es-ES" sz="1000" dirty="0">
                <a:solidFill>
                  <a:srgbClr val="949494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rPr>
              <a:t>et sed </a:t>
            </a:r>
            <a:r>
              <a:rPr lang="es-ES" sz="1000" dirty="0" err="1">
                <a:solidFill>
                  <a:srgbClr val="949494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rPr>
              <a:t>purus</a:t>
            </a:r>
            <a:r>
              <a:rPr lang="es-ES" sz="1000" dirty="0">
                <a:solidFill>
                  <a:srgbClr val="949494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rPr>
              <a:t>.</a:t>
            </a:r>
          </a:p>
        </p:txBody>
      </p:sp>
      <p:sp>
        <p:nvSpPr>
          <p:cNvPr id="271" name="Google Shape;271;p37"/>
          <p:cNvSpPr/>
          <p:nvPr/>
        </p:nvSpPr>
        <p:spPr>
          <a:xfrm>
            <a:off x="3318925" y="2232575"/>
            <a:ext cx="2262600" cy="225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9050" tIns="19050" rIns="19050" bIns="19050" anchor="t" anchorCtr="0">
            <a:noAutofit/>
          </a:bodyPr>
          <a:lstStyle/>
          <a:p>
            <a:pPr marL="0" marR="0" lvl="0" indent="457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00" b="1" dirty="0" err="1">
                <a:latin typeface="Source Sans Pro"/>
                <a:ea typeface="Source Sans Pro"/>
                <a:cs typeface="Source Sans Pro"/>
                <a:sym typeface="Source Sans Pro"/>
              </a:rPr>
              <a:t>Título</a:t>
            </a:r>
            <a:r>
              <a:rPr lang="en-US" sz="900" dirty="0">
                <a:latin typeface="Source Sans Pro"/>
                <a:ea typeface="Source Sans Pro"/>
                <a:cs typeface="Source Sans Pro"/>
                <a:sym typeface="Source Sans Pro"/>
              </a:rPr>
              <a:t/>
            </a:r>
            <a:br>
              <a:rPr lang="en-US" sz="900" dirty="0">
                <a:latin typeface="Source Sans Pro"/>
                <a:ea typeface="Source Sans Pro"/>
                <a:cs typeface="Source Sans Pro"/>
                <a:sym typeface="Source Sans Pro"/>
              </a:rPr>
            </a:br>
            <a:endParaRPr sz="900" dirty="0"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marL="457200" marR="0" lvl="0" indent="-292100" algn="l" rtl="0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rgbClr val="949494"/>
              </a:buClr>
              <a:buSzPts val="1000"/>
              <a:buFont typeface="Source Sans Pro Light"/>
              <a:buChar char="●"/>
            </a:pPr>
            <a:r>
              <a:rPr lang="es-ES" sz="1000" dirty="0" err="1">
                <a:solidFill>
                  <a:srgbClr val="949494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rPr>
              <a:t>Lorem</a:t>
            </a:r>
            <a:r>
              <a:rPr lang="es-ES" sz="1000" dirty="0">
                <a:solidFill>
                  <a:srgbClr val="949494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rPr>
              <a:t> </a:t>
            </a:r>
            <a:r>
              <a:rPr lang="es-ES" sz="1000" dirty="0" err="1">
                <a:solidFill>
                  <a:srgbClr val="949494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rPr>
              <a:t>ipsum</a:t>
            </a:r>
            <a:r>
              <a:rPr lang="es-ES" sz="1000" dirty="0">
                <a:solidFill>
                  <a:srgbClr val="949494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rPr>
              <a:t> dolor </a:t>
            </a:r>
            <a:r>
              <a:rPr lang="es-ES" sz="1000" dirty="0" err="1">
                <a:solidFill>
                  <a:srgbClr val="949494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rPr>
              <a:t>sit</a:t>
            </a:r>
            <a:r>
              <a:rPr lang="es-ES" sz="1000" dirty="0">
                <a:solidFill>
                  <a:srgbClr val="949494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rPr>
              <a:t> </a:t>
            </a:r>
            <a:r>
              <a:rPr lang="es-ES" sz="1000" dirty="0" err="1">
                <a:solidFill>
                  <a:srgbClr val="949494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rPr>
              <a:t>amet</a:t>
            </a:r>
            <a:r>
              <a:rPr lang="es-ES" sz="1000" dirty="0">
                <a:solidFill>
                  <a:srgbClr val="949494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rPr>
              <a:t>, </a:t>
            </a:r>
            <a:r>
              <a:rPr lang="es-ES" sz="1000" dirty="0" err="1">
                <a:solidFill>
                  <a:srgbClr val="949494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rPr>
              <a:t>consectetur</a:t>
            </a:r>
            <a:r>
              <a:rPr lang="es-ES" sz="1000" dirty="0">
                <a:solidFill>
                  <a:srgbClr val="949494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rPr>
              <a:t> </a:t>
            </a:r>
            <a:r>
              <a:rPr lang="es-ES" sz="1000" dirty="0" err="1">
                <a:solidFill>
                  <a:srgbClr val="949494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rPr>
              <a:t>adipiscing</a:t>
            </a:r>
            <a:r>
              <a:rPr lang="es-ES" sz="1000" dirty="0">
                <a:solidFill>
                  <a:srgbClr val="949494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rPr>
              <a:t> </a:t>
            </a:r>
            <a:r>
              <a:rPr lang="es-ES" sz="1000" dirty="0" err="1">
                <a:solidFill>
                  <a:srgbClr val="949494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rPr>
              <a:t>elit</a:t>
            </a:r>
            <a:r>
              <a:rPr lang="es-ES" sz="1000" dirty="0">
                <a:solidFill>
                  <a:srgbClr val="949494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rPr>
              <a:t>.</a:t>
            </a:r>
          </a:p>
          <a:p>
            <a:pPr marL="457200" marR="0" lvl="0" indent="-292100" algn="l" rtl="0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rgbClr val="949494"/>
              </a:buClr>
              <a:buSzPts val="1000"/>
              <a:buFont typeface="Source Sans Pro Light"/>
              <a:buChar char="●"/>
            </a:pPr>
            <a:r>
              <a:rPr lang="es-ES" sz="1000" dirty="0" err="1">
                <a:solidFill>
                  <a:srgbClr val="949494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rPr>
              <a:t>Duis</a:t>
            </a:r>
            <a:r>
              <a:rPr lang="es-ES" sz="1000" dirty="0">
                <a:solidFill>
                  <a:srgbClr val="949494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rPr>
              <a:t> </a:t>
            </a:r>
            <a:r>
              <a:rPr lang="es-ES" sz="1000" dirty="0" err="1">
                <a:solidFill>
                  <a:srgbClr val="949494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rPr>
              <a:t>dapibus</a:t>
            </a:r>
            <a:r>
              <a:rPr lang="es-ES" sz="1000" dirty="0">
                <a:solidFill>
                  <a:srgbClr val="949494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rPr>
              <a:t> </a:t>
            </a:r>
            <a:r>
              <a:rPr lang="es-ES" sz="1000" b="1" dirty="0" err="1">
                <a:solidFill>
                  <a:srgbClr val="949494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rPr>
              <a:t>quam</a:t>
            </a:r>
            <a:r>
              <a:rPr lang="es-ES" sz="1000" dirty="0">
                <a:solidFill>
                  <a:srgbClr val="949494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rPr>
              <a:t> in magna </a:t>
            </a:r>
            <a:r>
              <a:rPr lang="es-ES" sz="1000" dirty="0" err="1">
                <a:solidFill>
                  <a:srgbClr val="949494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rPr>
              <a:t>vulputate</a:t>
            </a:r>
            <a:r>
              <a:rPr lang="es-ES" sz="1000" dirty="0">
                <a:solidFill>
                  <a:srgbClr val="949494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rPr>
              <a:t> </a:t>
            </a:r>
            <a:r>
              <a:rPr lang="es-ES" sz="1000" dirty="0" err="1">
                <a:solidFill>
                  <a:srgbClr val="949494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rPr>
              <a:t>tempus</a:t>
            </a:r>
            <a:r>
              <a:rPr lang="es-ES" sz="1000" dirty="0">
                <a:solidFill>
                  <a:srgbClr val="949494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rPr>
              <a:t>.</a:t>
            </a:r>
          </a:p>
          <a:p>
            <a:pPr marL="457200" marR="0" lvl="0" indent="-292100" algn="l" rtl="0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rgbClr val="949494"/>
              </a:buClr>
              <a:buSzPts val="1000"/>
              <a:buFont typeface="Source Sans Pro Light"/>
              <a:buChar char="●"/>
            </a:pPr>
            <a:r>
              <a:rPr lang="es-ES" sz="1000" dirty="0">
                <a:solidFill>
                  <a:srgbClr val="949494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rPr>
              <a:t>Quisque at </a:t>
            </a:r>
            <a:r>
              <a:rPr lang="es-ES" sz="1000" dirty="0" err="1">
                <a:solidFill>
                  <a:srgbClr val="949494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rPr>
              <a:t>nibh</a:t>
            </a:r>
            <a:r>
              <a:rPr lang="es-ES" sz="1000" dirty="0">
                <a:solidFill>
                  <a:srgbClr val="949494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rPr>
              <a:t> id </a:t>
            </a:r>
            <a:r>
              <a:rPr lang="es-ES" sz="1000" dirty="0" err="1">
                <a:solidFill>
                  <a:srgbClr val="949494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rPr>
              <a:t>tellus</a:t>
            </a:r>
            <a:r>
              <a:rPr lang="es-ES" sz="1000" dirty="0">
                <a:solidFill>
                  <a:srgbClr val="949494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rPr>
              <a:t> </a:t>
            </a:r>
            <a:r>
              <a:rPr lang="es-ES" sz="1000" b="1" dirty="0" err="1">
                <a:solidFill>
                  <a:srgbClr val="949494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rPr>
              <a:t>pellentesque</a:t>
            </a:r>
            <a:r>
              <a:rPr lang="es-ES" sz="1000" b="1" dirty="0">
                <a:solidFill>
                  <a:srgbClr val="949494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rPr>
              <a:t> </a:t>
            </a:r>
            <a:r>
              <a:rPr lang="es-ES" sz="1000" b="1" dirty="0" err="1">
                <a:solidFill>
                  <a:srgbClr val="949494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rPr>
              <a:t>finibus</a:t>
            </a:r>
            <a:r>
              <a:rPr lang="es-ES" sz="1000" b="1" dirty="0">
                <a:solidFill>
                  <a:srgbClr val="949494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rPr>
              <a:t> </a:t>
            </a:r>
            <a:r>
              <a:rPr lang="es-ES" sz="1000" dirty="0">
                <a:solidFill>
                  <a:srgbClr val="949494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rPr>
              <a:t>et sed </a:t>
            </a:r>
            <a:r>
              <a:rPr lang="es-ES" sz="1000" dirty="0" err="1">
                <a:solidFill>
                  <a:srgbClr val="949494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rPr>
              <a:t>purus</a:t>
            </a:r>
            <a:r>
              <a:rPr lang="es-ES" sz="1000" dirty="0">
                <a:solidFill>
                  <a:srgbClr val="949494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rPr>
              <a:t>.</a:t>
            </a:r>
          </a:p>
          <a:p>
            <a:pPr marL="457200" indent="-292100">
              <a:lnSpc>
                <a:spcPct val="115000"/>
              </a:lnSpc>
              <a:spcBef>
                <a:spcPts val="500"/>
              </a:spcBef>
              <a:buClr>
                <a:srgbClr val="949494"/>
              </a:buClr>
              <a:buSzPts val="1000"/>
              <a:buFont typeface="Source Sans Pro Light"/>
              <a:buChar char="●"/>
            </a:pPr>
            <a:r>
              <a:rPr lang="es-ES" sz="1000" dirty="0">
                <a:solidFill>
                  <a:srgbClr val="949494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rPr>
              <a:t>Quisque at </a:t>
            </a:r>
            <a:r>
              <a:rPr lang="es-ES" sz="1000" dirty="0" err="1">
                <a:solidFill>
                  <a:srgbClr val="949494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rPr>
              <a:t>nibh</a:t>
            </a:r>
            <a:r>
              <a:rPr lang="es-ES" sz="1000" dirty="0">
                <a:solidFill>
                  <a:srgbClr val="949494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rPr>
              <a:t> id </a:t>
            </a:r>
            <a:r>
              <a:rPr lang="es-ES" sz="1000" dirty="0" err="1">
                <a:solidFill>
                  <a:srgbClr val="949494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rPr>
              <a:t>tellus</a:t>
            </a:r>
            <a:r>
              <a:rPr lang="es-ES" sz="1000" dirty="0">
                <a:solidFill>
                  <a:srgbClr val="949494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rPr>
              <a:t> </a:t>
            </a:r>
            <a:r>
              <a:rPr lang="es-ES" sz="1000" b="1" dirty="0" err="1">
                <a:solidFill>
                  <a:srgbClr val="949494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rPr>
              <a:t>pellentesque</a:t>
            </a:r>
            <a:r>
              <a:rPr lang="es-ES" sz="1000" b="1" dirty="0">
                <a:solidFill>
                  <a:srgbClr val="949494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rPr>
              <a:t> </a:t>
            </a:r>
            <a:r>
              <a:rPr lang="es-ES" sz="1000" b="1" dirty="0" err="1">
                <a:solidFill>
                  <a:srgbClr val="949494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rPr>
              <a:t>finibus</a:t>
            </a:r>
            <a:r>
              <a:rPr lang="es-ES" sz="1000" b="1" dirty="0">
                <a:solidFill>
                  <a:srgbClr val="949494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rPr>
              <a:t> </a:t>
            </a:r>
            <a:r>
              <a:rPr lang="es-ES" sz="1000" dirty="0">
                <a:solidFill>
                  <a:srgbClr val="949494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rPr>
              <a:t>et sed </a:t>
            </a:r>
            <a:r>
              <a:rPr lang="es-ES" sz="1000" dirty="0" err="1">
                <a:solidFill>
                  <a:srgbClr val="949494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rPr>
              <a:t>purus</a:t>
            </a:r>
            <a:r>
              <a:rPr lang="es-ES" sz="1000" dirty="0">
                <a:solidFill>
                  <a:srgbClr val="949494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rPr>
              <a:t>.</a:t>
            </a:r>
            <a:endParaRPr sz="900" dirty="0">
              <a:solidFill>
                <a:srgbClr val="949494"/>
              </a:solidFill>
              <a:latin typeface="Source Sans Pro Light"/>
              <a:ea typeface="Source Sans Pro Light"/>
              <a:cs typeface="Source Sans Pro Light"/>
              <a:sym typeface="Source Sans Pro Light"/>
            </a:endParaRPr>
          </a:p>
        </p:txBody>
      </p:sp>
      <p:sp>
        <p:nvSpPr>
          <p:cNvPr id="272" name="Google Shape;272;p37"/>
          <p:cNvSpPr/>
          <p:nvPr/>
        </p:nvSpPr>
        <p:spPr>
          <a:xfrm>
            <a:off x="5834075" y="2232575"/>
            <a:ext cx="2370600" cy="225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9050" tIns="19050" rIns="19050" bIns="19050" anchor="t" anchorCtr="0">
            <a:noAutofit/>
          </a:bodyPr>
          <a:lstStyle/>
          <a:p>
            <a:pPr marL="0" marR="0" lvl="0" indent="457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00" b="1" dirty="0" err="1">
                <a:latin typeface="Source Sans Pro"/>
                <a:ea typeface="Source Sans Pro"/>
                <a:cs typeface="Source Sans Pro"/>
                <a:sym typeface="Source Sans Pro"/>
              </a:rPr>
              <a:t>Título</a:t>
            </a:r>
            <a:endParaRPr sz="900" dirty="0"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 dirty="0">
              <a:solidFill>
                <a:srgbClr val="21212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marL="457200" marR="0" lvl="0" indent="-292100" algn="l" rtl="0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rgbClr val="949494"/>
              </a:buClr>
              <a:buSzPts val="1000"/>
              <a:buFont typeface="Source Sans Pro Light"/>
              <a:buChar char="●"/>
            </a:pPr>
            <a:r>
              <a:rPr lang="es-ES" sz="1000" dirty="0" err="1">
                <a:solidFill>
                  <a:srgbClr val="949494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rPr>
              <a:t>Lorem</a:t>
            </a:r>
            <a:r>
              <a:rPr lang="es-ES" sz="1000" dirty="0">
                <a:solidFill>
                  <a:srgbClr val="949494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rPr>
              <a:t> </a:t>
            </a:r>
            <a:r>
              <a:rPr lang="es-ES" sz="1000" dirty="0" err="1">
                <a:solidFill>
                  <a:srgbClr val="949494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rPr>
              <a:t>ipsum</a:t>
            </a:r>
            <a:r>
              <a:rPr lang="es-ES" sz="1000" dirty="0">
                <a:solidFill>
                  <a:srgbClr val="949494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rPr>
              <a:t> dolor </a:t>
            </a:r>
            <a:r>
              <a:rPr lang="es-ES" sz="1000" dirty="0" err="1">
                <a:solidFill>
                  <a:srgbClr val="949494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rPr>
              <a:t>sit</a:t>
            </a:r>
            <a:r>
              <a:rPr lang="es-ES" sz="1000" dirty="0">
                <a:solidFill>
                  <a:srgbClr val="949494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rPr>
              <a:t> </a:t>
            </a:r>
            <a:r>
              <a:rPr lang="es-ES" sz="1000" dirty="0" err="1">
                <a:solidFill>
                  <a:srgbClr val="949494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rPr>
              <a:t>amet</a:t>
            </a:r>
            <a:r>
              <a:rPr lang="es-ES" sz="1000" dirty="0">
                <a:solidFill>
                  <a:srgbClr val="949494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rPr>
              <a:t>, </a:t>
            </a:r>
            <a:r>
              <a:rPr lang="es-ES" sz="1000" dirty="0" err="1">
                <a:solidFill>
                  <a:srgbClr val="949494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rPr>
              <a:t>consectetur</a:t>
            </a:r>
            <a:r>
              <a:rPr lang="es-ES" sz="1000" dirty="0">
                <a:solidFill>
                  <a:srgbClr val="949494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rPr>
              <a:t> </a:t>
            </a:r>
            <a:r>
              <a:rPr lang="es-ES" sz="1000" dirty="0" err="1">
                <a:solidFill>
                  <a:srgbClr val="949494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rPr>
              <a:t>adipiscing</a:t>
            </a:r>
            <a:r>
              <a:rPr lang="es-ES" sz="1000" dirty="0">
                <a:solidFill>
                  <a:srgbClr val="949494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rPr>
              <a:t> </a:t>
            </a:r>
            <a:r>
              <a:rPr lang="es-ES" sz="1000" dirty="0" err="1">
                <a:solidFill>
                  <a:srgbClr val="949494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rPr>
              <a:t>elit</a:t>
            </a:r>
            <a:r>
              <a:rPr lang="es-ES" sz="1000" dirty="0">
                <a:solidFill>
                  <a:srgbClr val="949494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rPr>
              <a:t>.</a:t>
            </a:r>
          </a:p>
          <a:p>
            <a:pPr marL="457200" marR="0" lvl="0" indent="-292100" algn="l" rtl="0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rgbClr val="949494"/>
              </a:buClr>
              <a:buSzPts val="1000"/>
              <a:buFont typeface="Source Sans Pro Light"/>
              <a:buChar char="●"/>
            </a:pPr>
            <a:r>
              <a:rPr lang="es-ES" sz="1000" dirty="0" err="1">
                <a:solidFill>
                  <a:srgbClr val="949494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rPr>
              <a:t>Duis</a:t>
            </a:r>
            <a:r>
              <a:rPr lang="es-ES" sz="1000" dirty="0">
                <a:solidFill>
                  <a:srgbClr val="949494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rPr>
              <a:t> </a:t>
            </a:r>
            <a:r>
              <a:rPr lang="es-ES" sz="1000" dirty="0" err="1">
                <a:solidFill>
                  <a:srgbClr val="949494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rPr>
              <a:t>dapibus</a:t>
            </a:r>
            <a:r>
              <a:rPr lang="es-ES" sz="1000" dirty="0">
                <a:solidFill>
                  <a:srgbClr val="949494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rPr>
              <a:t> </a:t>
            </a:r>
            <a:r>
              <a:rPr lang="es-ES" sz="1000" b="1" dirty="0" err="1">
                <a:solidFill>
                  <a:srgbClr val="949494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rPr>
              <a:t>quam</a:t>
            </a:r>
            <a:r>
              <a:rPr lang="es-ES" sz="1000" dirty="0">
                <a:solidFill>
                  <a:srgbClr val="949494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rPr>
              <a:t> in magna </a:t>
            </a:r>
            <a:r>
              <a:rPr lang="es-ES" sz="1000" dirty="0" err="1">
                <a:solidFill>
                  <a:srgbClr val="949494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rPr>
              <a:t>vulputate</a:t>
            </a:r>
            <a:r>
              <a:rPr lang="es-ES" sz="1000" dirty="0">
                <a:solidFill>
                  <a:srgbClr val="949494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rPr>
              <a:t> </a:t>
            </a:r>
            <a:r>
              <a:rPr lang="es-ES" sz="1000" dirty="0" err="1">
                <a:solidFill>
                  <a:srgbClr val="949494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rPr>
              <a:t>tempus</a:t>
            </a:r>
            <a:r>
              <a:rPr lang="es-ES" sz="1000" dirty="0">
                <a:solidFill>
                  <a:srgbClr val="949494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rPr>
              <a:t>.</a:t>
            </a:r>
          </a:p>
          <a:p>
            <a:pPr marL="457200" marR="0" lvl="0" indent="-292100" algn="l" rtl="0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rgbClr val="949494"/>
              </a:buClr>
              <a:buSzPts val="1000"/>
              <a:buFont typeface="Source Sans Pro Light"/>
              <a:buChar char="●"/>
            </a:pPr>
            <a:r>
              <a:rPr lang="es-ES" sz="1000" dirty="0">
                <a:solidFill>
                  <a:srgbClr val="949494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rPr>
              <a:t>Quisque at </a:t>
            </a:r>
            <a:r>
              <a:rPr lang="es-ES" sz="1000" dirty="0" err="1">
                <a:solidFill>
                  <a:srgbClr val="949494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rPr>
              <a:t>nibh</a:t>
            </a:r>
            <a:r>
              <a:rPr lang="es-ES" sz="1000" dirty="0">
                <a:solidFill>
                  <a:srgbClr val="949494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rPr>
              <a:t> id </a:t>
            </a:r>
            <a:r>
              <a:rPr lang="es-ES" sz="1000" dirty="0" err="1">
                <a:solidFill>
                  <a:srgbClr val="949494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rPr>
              <a:t>tellus</a:t>
            </a:r>
            <a:r>
              <a:rPr lang="es-ES" sz="1000" dirty="0">
                <a:solidFill>
                  <a:srgbClr val="949494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rPr>
              <a:t> </a:t>
            </a:r>
            <a:r>
              <a:rPr lang="es-ES" sz="1000" b="1" dirty="0" err="1">
                <a:solidFill>
                  <a:srgbClr val="949494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rPr>
              <a:t>pellentesque</a:t>
            </a:r>
            <a:r>
              <a:rPr lang="es-ES" sz="1000" b="1" dirty="0">
                <a:solidFill>
                  <a:srgbClr val="949494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rPr>
              <a:t> </a:t>
            </a:r>
            <a:r>
              <a:rPr lang="es-ES" sz="1000" b="1" dirty="0" err="1">
                <a:solidFill>
                  <a:srgbClr val="949494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rPr>
              <a:t>finibus</a:t>
            </a:r>
            <a:r>
              <a:rPr lang="es-ES" sz="1000" b="1" dirty="0">
                <a:solidFill>
                  <a:srgbClr val="949494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rPr>
              <a:t> </a:t>
            </a:r>
            <a:r>
              <a:rPr lang="es-ES" sz="1000" dirty="0">
                <a:solidFill>
                  <a:srgbClr val="949494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rPr>
              <a:t>et sed </a:t>
            </a:r>
            <a:r>
              <a:rPr lang="es-ES" sz="1000" dirty="0" err="1">
                <a:solidFill>
                  <a:srgbClr val="949494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rPr>
              <a:t>purus</a:t>
            </a:r>
            <a:r>
              <a:rPr lang="es-ES" sz="1000" dirty="0">
                <a:solidFill>
                  <a:srgbClr val="949494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rPr>
              <a:t>.</a:t>
            </a:r>
          </a:p>
          <a:p>
            <a:pPr marL="457200" indent="-292100">
              <a:lnSpc>
                <a:spcPct val="115000"/>
              </a:lnSpc>
              <a:spcBef>
                <a:spcPts val="500"/>
              </a:spcBef>
              <a:buClr>
                <a:srgbClr val="949494"/>
              </a:buClr>
              <a:buSzPts val="1000"/>
              <a:buFont typeface="Source Sans Pro Light"/>
              <a:buChar char="●"/>
            </a:pPr>
            <a:r>
              <a:rPr lang="es-ES" sz="1000" dirty="0">
                <a:solidFill>
                  <a:srgbClr val="949494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rPr>
              <a:t>Quisque at </a:t>
            </a:r>
            <a:r>
              <a:rPr lang="es-ES" sz="1000" dirty="0" err="1">
                <a:solidFill>
                  <a:srgbClr val="949494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rPr>
              <a:t>nibh</a:t>
            </a:r>
            <a:r>
              <a:rPr lang="es-ES" sz="1000" dirty="0">
                <a:solidFill>
                  <a:srgbClr val="949494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rPr>
              <a:t> id </a:t>
            </a:r>
            <a:r>
              <a:rPr lang="es-ES" sz="1000" dirty="0" err="1">
                <a:solidFill>
                  <a:srgbClr val="949494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rPr>
              <a:t>tellus</a:t>
            </a:r>
            <a:r>
              <a:rPr lang="es-ES" sz="1000" dirty="0">
                <a:solidFill>
                  <a:srgbClr val="949494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rPr>
              <a:t> </a:t>
            </a:r>
            <a:r>
              <a:rPr lang="es-ES" sz="1000" b="1" dirty="0" err="1">
                <a:solidFill>
                  <a:srgbClr val="949494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rPr>
              <a:t>pellentesque</a:t>
            </a:r>
            <a:r>
              <a:rPr lang="es-ES" sz="1000" b="1" dirty="0">
                <a:solidFill>
                  <a:srgbClr val="949494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rPr>
              <a:t> </a:t>
            </a:r>
            <a:r>
              <a:rPr lang="es-ES" sz="1000" b="1" dirty="0" err="1">
                <a:solidFill>
                  <a:srgbClr val="949494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rPr>
              <a:t>finibus</a:t>
            </a:r>
            <a:r>
              <a:rPr lang="es-ES" sz="1000" b="1" dirty="0">
                <a:solidFill>
                  <a:srgbClr val="949494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rPr>
              <a:t> </a:t>
            </a:r>
            <a:r>
              <a:rPr lang="es-ES" sz="1000" dirty="0">
                <a:solidFill>
                  <a:srgbClr val="949494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rPr>
              <a:t>et sed </a:t>
            </a:r>
            <a:r>
              <a:rPr lang="es-ES" sz="1000" dirty="0" err="1">
                <a:solidFill>
                  <a:srgbClr val="949494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rPr>
              <a:t>purus</a:t>
            </a:r>
            <a:r>
              <a:rPr lang="es-ES" sz="1000" dirty="0">
                <a:solidFill>
                  <a:srgbClr val="949494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rPr>
              <a:t>.</a:t>
            </a:r>
            <a:endParaRPr sz="900" dirty="0">
              <a:solidFill>
                <a:srgbClr val="949494"/>
              </a:solidFill>
              <a:latin typeface="Source Sans Pro Light"/>
              <a:ea typeface="Source Sans Pro Light"/>
              <a:cs typeface="Source Sans Pro Light"/>
              <a:sym typeface="Source Sans Pro Light"/>
            </a:endParaRPr>
          </a:p>
        </p:txBody>
      </p:sp>
      <p:sp>
        <p:nvSpPr>
          <p:cNvPr id="273" name="Google Shape;273;p37"/>
          <p:cNvSpPr txBox="1"/>
          <p:nvPr/>
        </p:nvSpPr>
        <p:spPr>
          <a:xfrm>
            <a:off x="3843604" y="1892270"/>
            <a:ext cx="255000" cy="13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rgbClr val="FFFFFF"/>
                </a:solidFill>
                <a:latin typeface="Source Sans Pro SemiBold"/>
                <a:ea typeface="Source Sans Pro SemiBold"/>
                <a:cs typeface="Source Sans Pro SemiBold"/>
                <a:sym typeface="Source Sans Pro SemiBold"/>
              </a:rPr>
              <a:t>2</a:t>
            </a:r>
            <a:endParaRPr sz="1200">
              <a:solidFill>
                <a:srgbClr val="FFFFFF"/>
              </a:solidFill>
              <a:latin typeface="Source Sans Pro SemiBold"/>
              <a:ea typeface="Source Sans Pro SemiBold"/>
              <a:cs typeface="Source Sans Pro SemiBold"/>
              <a:sym typeface="Source Sans Pro SemiBold"/>
            </a:endParaRPr>
          </a:p>
        </p:txBody>
      </p:sp>
      <p:sp>
        <p:nvSpPr>
          <p:cNvPr id="274" name="Google Shape;274;p37"/>
          <p:cNvSpPr txBox="1"/>
          <p:nvPr/>
        </p:nvSpPr>
        <p:spPr>
          <a:xfrm>
            <a:off x="6348825" y="1892270"/>
            <a:ext cx="255000" cy="13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rgbClr val="FFFFFF"/>
                </a:solidFill>
                <a:latin typeface="Source Sans Pro SemiBold"/>
                <a:ea typeface="Source Sans Pro SemiBold"/>
                <a:cs typeface="Source Sans Pro SemiBold"/>
                <a:sym typeface="Source Sans Pro SemiBold"/>
              </a:rPr>
              <a:t>3</a:t>
            </a:r>
            <a:endParaRPr sz="1200">
              <a:solidFill>
                <a:srgbClr val="FFFFFF"/>
              </a:solidFill>
              <a:latin typeface="Source Sans Pro SemiBold"/>
              <a:ea typeface="Source Sans Pro SemiBold"/>
              <a:cs typeface="Source Sans Pro SemiBold"/>
              <a:sym typeface="Source Sans Pro SemiBold"/>
            </a:endParaRPr>
          </a:p>
        </p:txBody>
      </p:sp>
      <p:cxnSp>
        <p:nvCxnSpPr>
          <p:cNvPr id="275" name="Google Shape;275;p37"/>
          <p:cNvCxnSpPr>
            <a:cxnSpLocks/>
          </p:cNvCxnSpPr>
          <p:nvPr/>
        </p:nvCxnSpPr>
        <p:spPr>
          <a:xfrm>
            <a:off x="4519542" y="1037814"/>
            <a:ext cx="3888900" cy="0"/>
          </a:xfrm>
          <a:prstGeom prst="straightConnector1">
            <a:avLst/>
          </a:prstGeom>
          <a:noFill/>
          <a:ln w="9525" cap="flat" cmpd="sng">
            <a:solidFill>
              <a:srgbClr val="D6D6D6"/>
            </a:solidFill>
            <a:prstDash val="solid"/>
            <a:miter lim="8000"/>
            <a:headEnd type="none" w="sm" len="sm"/>
            <a:tailEnd type="stealth" w="sm" len="sm"/>
          </a:ln>
        </p:spPr>
      </p:cxnSp>
      <p:cxnSp>
        <p:nvCxnSpPr>
          <p:cNvPr id="277" name="Google Shape;277;p37"/>
          <p:cNvCxnSpPr>
            <a:cxnSpLocks/>
          </p:cNvCxnSpPr>
          <p:nvPr/>
        </p:nvCxnSpPr>
        <p:spPr>
          <a:xfrm>
            <a:off x="4158342" y="1037814"/>
            <a:ext cx="433500" cy="0"/>
          </a:xfrm>
          <a:prstGeom prst="straightConnector1">
            <a:avLst/>
          </a:prstGeom>
          <a:noFill/>
          <a:ln w="9525" cap="flat" cmpd="sng">
            <a:solidFill>
              <a:srgbClr val="D6D6D6"/>
            </a:solidFill>
            <a:prstDash val="solid"/>
            <a:miter lim="8000"/>
            <a:headEnd type="stealth" w="sm" len="sm"/>
            <a:tailEnd type="none" w="sm" len="sm"/>
          </a:ln>
        </p:spPr>
      </p:cxnSp>
      <p:sp>
        <p:nvSpPr>
          <p:cNvPr id="278" name="Google Shape;278;p37"/>
          <p:cNvSpPr/>
          <p:nvPr/>
        </p:nvSpPr>
        <p:spPr>
          <a:xfrm>
            <a:off x="4593816" y="1141100"/>
            <a:ext cx="403200" cy="21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8275" tIns="18275" rIns="18275" bIns="1827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Clr>
                <a:srgbClr val="212121"/>
              </a:buClr>
              <a:buFont typeface="Montserrat"/>
              <a:buNone/>
            </a:pPr>
            <a:r>
              <a:rPr lang="en-US" sz="900" dirty="0">
                <a:solidFill>
                  <a:srgbClr val="666666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rPr>
              <a:t>1</a:t>
            </a:r>
            <a:endParaRPr sz="900" dirty="0">
              <a:solidFill>
                <a:srgbClr val="666666"/>
              </a:solidFill>
              <a:latin typeface="Source Sans Pro Light"/>
              <a:ea typeface="Source Sans Pro Light"/>
              <a:cs typeface="Source Sans Pro Light"/>
              <a:sym typeface="Source Sans Pro Light"/>
            </a:endParaRPr>
          </a:p>
        </p:txBody>
      </p:sp>
      <p:sp>
        <p:nvSpPr>
          <p:cNvPr id="279" name="Google Shape;279;p37"/>
          <p:cNvSpPr/>
          <p:nvPr/>
        </p:nvSpPr>
        <p:spPr>
          <a:xfrm>
            <a:off x="7886804" y="1104993"/>
            <a:ext cx="592500" cy="285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8275" tIns="18275" rIns="18275" bIns="1827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12121"/>
              </a:buClr>
              <a:buFont typeface="Montserrat"/>
              <a:buNone/>
            </a:pPr>
            <a:r>
              <a:rPr lang="en-US" b="1" dirty="0">
                <a:solidFill>
                  <a:srgbClr val="666666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5</a:t>
            </a:r>
            <a:endParaRPr b="1" dirty="0">
              <a:solidFill>
                <a:srgbClr val="666666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280" name="Google Shape;280;p37"/>
          <p:cNvSpPr/>
          <p:nvPr/>
        </p:nvSpPr>
        <p:spPr>
          <a:xfrm>
            <a:off x="5441763" y="1149690"/>
            <a:ext cx="403200" cy="21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8275" tIns="18275" rIns="18275" bIns="1827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212121"/>
              </a:buClr>
              <a:buFont typeface="Montserrat"/>
              <a:buNone/>
            </a:pPr>
            <a:r>
              <a:rPr lang="en-US" sz="900" dirty="0">
                <a:solidFill>
                  <a:srgbClr val="666666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rPr>
              <a:t>2</a:t>
            </a:r>
            <a:endParaRPr sz="900" dirty="0">
              <a:solidFill>
                <a:srgbClr val="666666"/>
              </a:solidFill>
              <a:latin typeface="Source Sans Pro Light"/>
              <a:ea typeface="Source Sans Pro Light"/>
              <a:cs typeface="Source Sans Pro Light"/>
              <a:sym typeface="Source Sans Pro Light"/>
            </a:endParaRPr>
          </a:p>
        </p:txBody>
      </p:sp>
      <p:sp>
        <p:nvSpPr>
          <p:cNvPr id="281" name="Google Shape;281;p37"/>
          <p:cNvSpPr/>
          <p:nvPr/>
        </p:nvSpPr>
        <p:spPr>
          <a:xfrm>
            <a:off x="6287775" y="1142643"/>
            <a:ext cx="403200" cy="21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8275" tIns="18275" rIns="18275" bIns="1827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212121"/>
              </a:buClr>
              <a:buFont typeface="Montserrat"/>
              <a:buNone/>
            </a:pPr>
            <a:r>
              <a:rPr lang="en-US" sz="900" dirty="0">
                <a:solidFill>
                  <a:srgbClr val="666666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rPr>
              <a:t>3</a:t>
            </a:r>
            <a:endParaRPr sz="900" dirty="0">
              <a:solidFill>
                <a:srgbClr val="666666"/>
              </a:solidFill>
              <a:latin typeface="Source Sans Pro Light"/>
              <a:ea typeface="Source Sans Pro Light"/>
              <a:cs typeface="Source Sans Pro Light"/>
              <a:sym typeface="Source Sans Pro Light"/>
            </a:endParaRPr>
          </a:p>
        </p:txBody>
      </p:sp>
      <p:sp>
        <p:nvSpPr>
          <p:cNvPr id="282" name="Google Shape;282;p37"/>
          <p:cNvSpPr/>
          <p:nvPr/>
        </p:nvSpPr>
        <p:spPr>
          <a:xfrm>
            <a:off x="7086546" y="1149690"/>
            <a:ext cx="403200" cy="21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8275" tIns="18275" rIns="18275" bIns="1827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212121"/>
              </a:buClr>
              <a:buFont typeface="Montserrat"/>
              <a:buNone/>
            </a:pPr>
            <a:r>
              <a:rPr lang="en-US" sz="900" dirty="0">
                <a:solidFill>
                  <a:srgbClr val="666666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rPr>
              <a:t>4</a:t>
            </a:r>
            <a:endParaRPr sz="900" dirty="0">
              <a:solidFill>
                <a:srgbClr val="666666"/>
              </a:solidFill>
              <a:latin typeface="Source Sans Pro Light"/>
              <a:ea typeface="Source Sans Pro Light"/>
              <a:cs typeface="Source Sans Pro Light"/>
              <a:sym typeface="Source Sans Pro Light"/>
            </a:endParaRPr>
          </a:p>
        </p:txBody>
      </p:sp>
      <p:sp>
        <p:nvSpPr>
          <p:cNvPr id="283" name="Google Shape;283;p37"/>
          <p:cNvSpPr/>
          <p:nvPr/>
        </p:nvSpPr>
        <p:spPr>
          <a:xfrm>
            <a:off x="7896500" y="980814"/>
            <a:ext cx="110700" cy="114000"/>
          </a:xfrm>
          <a:prstGeom prst="rect">
            <a:avLst/>
          </a:prstGeom>
          <a:solidFill>
            <a:srgbClr val="00793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007931"/>
              </a:solidFill>
            </a:endParaRPr>
          </a:p>
        </p:txBody>
      </p:sp>
      <p:sp>
        <p:nvSpPr>
          <p:cNvPr id="284" name="Google Shape;284;p37"/>
          <p:cNvSpPr/>
          <p:nvPr/>
        </p:nvSpPr>
        <p:spPr>
          <a:xfrm>
            <a:off x="7082100" y="999809"/>
            <a:ext cx="72300" cy="74400"/>
          </a:xfrm>
          <a:prstGeom prst="rect">
            <a:avLst/>
          </a:prstGeom>
          <a:solidFill>
            <a:srgbClr val="94949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007931"/>
              </a:solidFill>
            </a:endParaRPr>
          </a:p>
        </p:txBody>
      </p:sp>
      <p:sp>
        <p:nvSpPr>
          <p:cNvPr id="285" name="Google Shape;285;p37"/>
          <p:cNvSpPr/>
          <p:nvPr/>
        </p:nvSpPr>
        <p:spPr>
          <a:xfrm>
            <a:off x="6287775" y="999809"/>
            <a:ext cx="72300" cy="74400"/>
          </a:xfrm>
          <a:prstGeom prst="rect">
            <a:avLst/>
          </a:prstGeom>
          <a:solidFill>
            <a:srgbClr val="94949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007931"/>
              </a:solidFill>
            </a:endParaRPr>
          </a:p>
        </p:txBody>
      </p:sp>
      <p:sp>
        <p:nvSpPr>
          <p:cNvPr id="286" name="Google Shape;286;p37"/>
          <p:cNvSpPr/>
          <p:nvPr/>
        </p:nvSpPr>
        <p:spPr>
          <a:xfrm>
            <a:off x="5441763" y="999809"/>
            <a:ext cx="72300" cy="74400"/>
          </a:xfrm>
          <a:prstGeom prst="rect">
            <a:avLst/>
          </a:prstGeom>
          <a:solidFill>
            <a:srgbClr val="94949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007931"/>
              </a:solidFill>
            </a:endParaRPr>
          </a:p>
        </p:txBody>
      </p:sp>
      <p:sp>
        <p:nvSpPr>
          <p:cNvPr id="287" name="Google Shape;287;p37"/>
          <p:cNvSpPr/>
          <p:nvPr/>
        </p:nvSpPr>
        <p:spPr>
          <a:xfrm>
            <a:off x="4591838" y="999809"/>
            <a:ext cx="72300" cy="74400"/>
          </a:xfrm>
          <a:prstGeom prst="rect">
            <a:avLst/>
          </a:prstGeom>
          <a:solidFill>
            <a:srgbClr val="94949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007931"/>
              </a:solidFill>
            </a:endParaRPr>
          </a:p>
        </p:txBody>
      </p:sp>
      <p:sp>
        <p:nvSpPr>
          <p:cNvPr id="288" name="Google Shape;288;p37"/>
          <p:cNvSpPr txBox="1"/>
          <p:nvPr/>
        </p:nvSpPr>
        <p:spPr>
          <a:xfrm>
            <a:off x="1099629" y="1892270"/>
            <a:ext cx="255000" cy="13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rgbClr val="FFFFFF"/>
                </a:solidFill>
                <a:latin typeface="Source Sans Pro SemiBold"/>
                <a:ea typeface="Source Sans Pro SemiBold"/>
                <a:cs typeface="Source Sans Pro SemiBold"/>
                <a:sym typeface="Source Sans Pro SemiBold"/>
              </a:rPr>
              <a:t>1</a:t>
            </a:r>
            <a:endParaRPr sz="1200">
              <a:solidFill>
                <a:srgbClr val="FFFFFF"/>
              </a:solidFill>
              <a:latin typeface="Source Sans Pro SemiBold"/>
              <a:ea typeface="Source Sans Pro SemiBold"/>
              <a:cs typeface="Source Sans Pro SemiBold"/>
              <a:sym typeface="Source Sans Pro SemiBold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3" name="Google Shape;293;p38"/>
          <p:cNvSpPr txBox="1"/>
          <p:nvPr/>
        </p:nvSpPr>
        <p:spPr>
          <a:xfrm flipH="1">
            <a:off x="684656" y="634934"/>
            <a:ext cx="2950200" cy="74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Línea de tiempo 2</a:t>
            </a:r>
            <a:endParaRPr sz="1800"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294" name="Google Shape;294;p38"/>
          <p:cNvSpPr/>
          <p:nvPr/>
        </p:nvSpPr>
        <p:spPr>
          <a:xfrm rot="5400000">
            <a:off x="4515806" y="-3831300"/>
            <a:ext cx="114000" cy="77766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cxnSp>
        <p:nvCxnSpPr>
          <p:cNvPr id="295" name="Google Shape;295;p38"/>
          <p:cNvCxnSpPr/>
          <p:nvPr/>
        </p:nvCxnSpPr>
        <p:spPr>
          <a:xfrm>
            <a:off x="685800" y="500750"/>
            <a:ext cx="1947000" cy="0"/>
          </a:xfrm>
          <a:prstGeom prst="straightConnector1">
            <a:avLst/>
          </a:prstGeom>
          <a:noFill/>
          <a:ln w="9525" cap="flat" cmpd="sng">
            <a:solidFill>
              <a:srgbClr val="D9D9D9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298" name="Google Shape;298;p38"/>
          <p:cNvSpPr txBox="1">
            <a:spLocks noGrp="1"/>
          </p:cNvSpPr>
          <p:nvPr>
            <p:ph type="sldNum" idx="12"/>
          </p:nvPr>
        </p:nvSpPr>
        <p:spPr>
          <a:xfrm>
            <a:off x="8458209" y="480060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13</a:t>
            </a:fld>
            <a:endParaRPr/>
          </a:p>
        </p:txBody>
      </p:sp>
      <p:sp>
        <p:nvSpPr>
          <p:cNvPr id="300" name="Google Shape;300;p38"/>
          <p:cNvSpPr/>
          <p:nvPr/>
        </p:nvSpPr>
        <p:spPr>
          <a:xfrm>
            <a:off x="643775" y="2232575"/>
            <a:ext cx="2370600" cy="225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9050" tIns="19050" rIns="19050" bIns="19050" anchor="t" anchorCtr="0">
            <a:noAutofit/>
          </a:bodyPr>
          <a:lstStyle/>
          <a:p>
            <a:pPr marL="0" lvl="0" indent="45720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00" b="1" dirty="0" err="1">
                <a:latin typeface="Source Sans Pro"/>
                <a:ea typeface="Source Sans Pro"/>
                <a:cs typeface="Source Sans Pro"/>
                <a:sym typeface="Source Sans Pro"/>
              </a:rPr>
              <a:t>Título</a:t>
            </a:r>
            <a:endParaRPr sz="900" b="1" dirty="0">
              <a:solidFill>
                <a:srgbClr val="21212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 dirty="0">
              <a:solidFill>
                <a:srgbClr val="21212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marL="457200" marR="0" lvl="0" indent="-292100" algn="l" rtl="0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rgbClr val="949494"/>
              </a:buClr>
              <a:buSzPts val="1000"/>
              <a:buFont typeface="Source Sans Pro Light"/>
              <a:buChar char="●"/>
            </a:pPr>
            <a:r>
              <a:rPr lang="es-ES" sz="1000" dirty="0" err="1">
                <a:solidFill>
                  <a:srgbClr val="949494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rPr>
              <a:t>Lorem</a:t>
            </a:r>
            <a:r>
              <a:rPr lang="es-ES" sz="1000" dirty="0">
                <a:solidFill>
                  <a:srgbClr val="949494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rPr>
              <a:t> </a:t>
            </a:r>
            <a:r>
              <a:rPr lang="es-ES" sz="1000" dirty="0" err="1">
                <a:solidFill>
                  <a:srgbClr val="949494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rPr>
              <a:t>ipsum</a:t>
            </a:r>
            <a:r>
              <a:rPr lang="es-ES" sz="1000" dirty="0">
                <a:solidFill>
                  <a:srgbClr val="949494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rPr>
              <a:t> dolor </a:t>
            </a:r>
            <a:r>
              <a:rPr lang="es-ES" sz="1000" dirty="0" err="1">
                <a:solidFill>
                  <a:srgbClr val="949494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rPr>
              <a:t>sit</a:t>
            </a:r>
            <a:r>
              <a:rPr lang="es-ES" sz="1000" dirty="0">
                <a:solidFill>
                  <a:srgbClr val="949494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rPr>
              <a:t> </a:t>
            </a:r>
            <a:r>
              <a:rPr lang="es-ES" sz="1000" dirty="0" err="1">
                <a:solidFill>
                  <a:srgbClr val="949494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rPr>
              <a:t>amet</a:t>
            </a:r>
            <a:r>
              <a:rPr lang="es-ES" sz="1000" dirty="0">
                <a:solidFill>
                  <a:srgbClr val="949494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rPr>
              <a:t>, </a:t>
            </a:r>
            <a:r>
              <a:rPr lang="es-ES" sz="1000" dirty="0" err="1">
                <a:solidFill>
                  <a:srgbClr val="949494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rPr>
              <a:t>consectetur</a:t>
            </a:r>
            <a:r>
              <a:rPr lang="es-ES" sz="1000" dirty="0">
                <a:solidFill>
                  <a:srgbClr val="949494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rPr>
              <a:t> </a:t>
            </a:r>
            <a:r>
              <a:rPr lang="es-ES" sz="1000" dirty="0" err="1">
                <a:solidFill>
                  <a:srgbClr val="949494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rPr>
              <a:t>adipiscing</a:t>
            </a:r>
            <a:r>
              <a:rPr lang="es-ES" sz="1000" dirty="0">
                <a:solidFill>
                  <a:srgbClr val="949494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rPr>
              <a:t> </a:t>
            </a:r>
            <a:r>
              <a:rPr lang="es-ES" sz="1000" dirty="0" err="1">
                <a:solidFill>
                  <a:srgbClr val="949494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rPr>
              <a:t>elit</a:t>
            </a:r>
            <a:r>
              <a:rPr lang="es-ES" sz="1000" dirty="0">
                <a:solidFill>
                  <a:srgbClr val="949494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rPr>
              <a:t>.</a:t>
            </a:r>
          </a:p>
          <a:p>
            <a:pPr marL="457200" marR="0" lvl="0" indent="-292100" algn="l" rtl="0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rgbClr val="949494"/>
              </a:buClr>
              <a:buSzPts val="1000"/>
              <a:buFont typeface="Source Sans Pro Light"/>
              <a:buChar char="●"/>
            </a:pPr>
            <a:r>
              <a:rPr lang="es-ES" sz="1000" dirty="0" err="1">
                <a:solidFill>
                  <a:srgbClr val="949494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rPr>
              <a:t>Duis</a:t>
            </a:r>
            <a:r>
              <a:rPr lang="es-ES" sz="1000" dirty="0">
                <a:solidFill>
                  <a:srgbClr val="949494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rPr>
              <a:t> </a:t>
            </a:r>
            <a:r>
              <a:rPr lang="es-ES" sz="1000" dirty="0" err="1">
                <a:solidFill>
                  <a:srgbClr val="949494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rPr>
              <a:t>dapibus</a:t>
            </a:r>
            <a:r>
              <a:rPr lang="es-ES" sz="1000" dirty="0">
                <a:solidFill>
                  <a:srgbClr val="949494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rPr>
              <a:t> </a:t>
            </a:r>
            <a:r>
              <a:rPr lang="es-ES" sz="1000" b="1" dirty="0" err="1">
                <a:solidFill>
                  <a:srgbClr val="949494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rPr>
              <a:t>quam</a:t>
            </a:r>
            <a:r>
              <a:rPr lang="es-ES" sz="1000" dirty="0">
                <a:solidFill>
                  <a:srgbClr val="949494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rPr>
              <a:t> in magna </a:t>
            </a:r>
            <a:r>
              <a:rPr lang="es-ES" sz="1000" dirty="0" err="1">
                <a:solidFill>
                  <a:srgbClr val="949494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rPr>
              <a:t>vulputate</a:t>
            </a:r>
            <a:r>
              <a:rPr lang="es-ES" sz="1000" dirty="0">
                <a:solidFill>
                  <a:srgbClr val="949494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rPr>
              <a:t> </a:t>
            </a:r>
            <a:r>
              <a:rPr lang="es-ES" sz="1000" dirty="0" err="1">
                <a:solidFill>
                  <a:srgbClr val="949494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rPr>
              <a:t>tempus</a:t>
            </a:r>
            <a:r>
              <a:rPr lang="es-ES" sz="1000" dirty="0">
                <a:solidFill>
                  <a:srgbClr val="949494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rPr>
              <a:t>.</a:t>
            </a:r>
          </a:p>
          <a:p>
            <a:pPr marL="457200" marR="0" lvl="0" indent="-292100" algn="l" rtl="0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rgbClr val="949494"/>
              </a:buClr>
              <a:buSzPts val="1000"/>
              <a:buFont typeface="Source Sans Pro Light"/>
              <a:buChar char="●"/>
            </a:pPr>
            <a:r>
              <a:rPr lang="es-ES" sz="1000" dirty="0">
                <a:solidFill>
                  <a:srgbClr val="949494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rPr>
              <a:t>Quisque at </a:t>
            </a:r>
            <a:r>
              <a:rPr lang="es-ES" sz="1000" dirty="0" err="1">
                <a:solidFill>
                  <a:srgbClr val="949494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rPr>
              <a:t>nibh</a:t>
            </a:r>
            <a:r>
              <a:rPr lang="es-ES" sz="1000" dirty="0">
                <a:solidFill>
                  <a:srgbClr val="949494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rPr>
              <a:t> id </a:t>
            </a:r>
            <a:r>
              <a:rPr lang="es-ES" sz="1000" dirty="0" err="1">
                <a:solidFill>
                  <a:srgbClr val="949494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rPr>
              <a:t>tellus</a:t>
            </a:r>
            <a:r>
              <a:rPr lang="es-ES" sz="1000" dirty="0">
                <a:solidFill>
                  <a:srgbClr val="949494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rPr>
              <a:t> </a:t>
            </a:r>
            <a:r>
              <a:rPr lang="es-ES" sz="1000" b="1" dirty="0" err="1">
                <a:solidFill>
                  <a:srgbClr val="949494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rPr>
              <a:t>pellentesque</a:t>
            </a:r>
            <a:r>
              <a:rPr lang="es-ES" sz="1000" b="1" dirty="0">
                <a:solidFill>
                  <a:srgbClr val="949494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rPr>
              <a:t> </a:t>
            </a:r>
            <a:r>
              <a:rPr lang="es-ES" sz="1000" b="1" dirty="0" err="1">
                <a:solidFill>
                  <a:srgbClr val="949494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rPr>
              <a:t>finibus</a:t>
            </a:r>
            <a:r>
              <a:rPr lang="es-ES" sz="1000" b="1" dirty="0">
                <a:solidFill>
                  <a:srgbClr val="949494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rPr>
              <a:t> </a:t>
            </a:r>
            <a:r>
              <a:rPr lang="es-ES" sz="1000" dirty="0">
                <a:solidFill>
                  <a:srgbClr val="949494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rPr>
              <a:t>et sed </a:t>
            </a:r>
            <a:r>
              <a:rPr lang="es-ES" sz="1000" dirty="0" err="1">
                <a:solidFill>
                  <a:srgbClr val="949494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rPr>
              <a:t>purus</a:t>
            </a:r>
            <a:r>
              <a:rPr lang="es-ES" sz="1000" dirty="0">
                <a:solidFill>
                  <a:srgbClr val="949494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rPr>
              <a:t>. Quisque at </a:t>
            </a:r>
            <a:r>
              <a:rPr lang="es-ES" sz="1000" dirty="0" err="1">
                <a:solidFill>
                  <a:srgbClr val="949494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rPr>
              <a:t>nibh</a:t>
            </a:r>
            <a:r>
              <a:rPr lang="es-ES" sz="1000" dirty="0">
                <a:solidFill>
                  <a:srgbClr val="949494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rPr>
              <a:t> id </a:t>
            </a:r>
            <a:r>
              <a:rPr lang="es-ES" sz="1000" dirty="0" err="1">
                <a:solidFill>
                  <a:srgbClr val="949494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rPr>
              <a:t>tellus</a:t>
            </a:r>
            <a:r>
              <a:rPr lang="es-ES" sz="1000" dirty="0">
                <a:solidFill>
                  <a:srgbClr val="949494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rPr>
              <a:t> </a:t>
            </a:r>
            <a:r>
              <a:rPr lang="es-ES" sz="1000" b="1" dirty="0" err="1">
                <a:solidFill>
                  <a:srgbClr val="949494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rPr>
              <a:t>pellentesque</a:t>
            </a:r>
            <a:r>
              <a:rPr lang="es-ES" sz="1000" b="1" dirty="0">
                <a:solidFill>
                  <a:srgbClr val="949494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rPr>
              <a:t> </a:t>
            </a:r>
            <a:r>
              <a:rPr lang="es-ES" sz="1000" b="1" dirty="0" err="1">
                <a:solidFill>
                  <a:srgbClr val="949494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rPr>
              <a:t>finibus</a:t>
            </a:r>
            <a:r>
              <a:rPr lang="es-ES" sz="1000" b="1" dirty="0">
                <a:solidFill>
                  <a:srgbClr val="949494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rPr>
              <a:t> </a:t>
            </a:r>
            <a:r>
              <a:rPr lang="es-ES" sz="1000" dirty="0">
                <a:solidFill>
                  <a:srgbClr val="949494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rPr>
              <a:t>et sed </a:t>
            </a:r>
            <a:r>
              <a:rPr lang="es-ES" sz="1000" dirty="0" err="1">
                <a:solidFill>
                  <a:srgbClr val="949494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rPr>
              <a:t>purus</a:t>
            </a:r>
            <a:r>
              <a:rPr lang="es-ES" sz="1000" dirty="0">
                <a:solidFill>
                  <a:srgbClr val="949494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rPr>
              <a:t>.</a:t>
            </a:r>
            <a:endParaRPr sz="1000" dirty="0">
              <a:solidFill>
                <a:srgbClr val="949494"/>
              </a:solidFill>
              <a:latin typeface="Source Sans Pro Light"/>
              <a:ea typeface="Source Sans Pro Light"/>
              <a:cs typeface="Source Sans Pro Light"/>
              <a:sym typeface="Source Sans Pro Light"/>
            </a:endParaRPr>
          </a:p>
        </p:txBody>
      </p:sp>
      <p:sp>
        <p:nvSpPr>
          <p:cNvPr id="301" name="Google Shape;301;p38"/>
          <p:cNvSpPr/>
          <p:nvPr/>
        </p:nvSpPr>
        <p:spPr>
          <a:xfrm>
            <a:off x="3318925" y="2232575"/>
            <a:ext cx="2262600" cy="225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9050" tIns="19050" rIns="19050" bIns="19050" anchor="t" anchorCtr="0">
            <a:noAutofit/>
          </a:bodyPr>
          <a:lstStyle/>
          <a:p>
            <a:pPr marL="0" marR="0" lvl="0" indent="457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00" b="1" dirty="0" err="1">
                <a:latin typeface="Source Sans Pro"/>
                <a:ea typeface="Source Sans Pro"/>
                <a:cs typeface="Source Sans Pro"/>
                <a:sym typeface="Source Sans Pro"/>
              </a:rPr>
              <a:t>Título</a:t>
            </a:r>
            <a:r>
              <a:rPr lang="en-US" sz="900" dirty="0">
                <a:latin typeface="Source Sans Pro"/>
                <a:ea typeface="Source Sans Pro"/>
                <a:cs typeface="Source Sans Pro"/>
                <a:sym typeface="Source Sans Pro"/>
              </a:rPr>
              <a:t/>
            </a:r>
            <a:br>
              <a:rPr lang="en-US" sz="900" dirty="0">
                <a:latin typeface="Source Sans Pro"/>
                <a:ea typeface="Source Sans Pro"/>
                <a:cs typeface="Source Sans Pro"/>
                <a:sym typeface="Source Sans Pro"/>
              </a:rPr>
            </a:br>
            <a:endParaRPr sz="900" dirty="0"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marL="457200" marR="0" lvl="0" indent="-292100" algn="l" rtl="0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rgbClr val="949494"/>
              </a:buClr>
              <a:buSzPts val="1000"/>
              <a:buFont typeface="Source Sans Pro Light"/>
              <a:buChar char="●"/>
            </a:pPr>
            <a:r>
              <a:rPr lang="es-ES" sz="1000" dirty="0" err="1">
                <a:solidFill>
                  <a:srgbClr val="949494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rPr>
              <a:t>Lorem</a:t>
            </a:r>
            <a:r>
              <a:rPr lang="es-ES" sz="1000" dirty="0">
                <a:solidFill>
                  <a:srgbClr val="949494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rPr>
              <a:t> </a:t>
            </a:r>
            <a:r>
              <a:rPr lang="es-ES" sz="1000" dirty="0" err="1">
                <a:solidFill>
                  <a:srgbClr val="949494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rPr>
              <a:t>ipsum</a:t>
            </a:r>
            <a:r>
              <a:rPr lang="es-ES" sz="1000" dirty="0">
                <a:solidFill>
                  <a:srgbClr val="949494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rPr>
              <a:t> dolor </a:t>
            </a:r>
            <a:r>
              <a:rPr lang="es-ES" sz="1000" dirty="0" err="1">
                <a:solidFill>
                  <a:srgbClr val="949494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rPr>
              <a:t>sit</a:t>
            </a:r>
            <a:r>
              <a:rPr lang="es-ES" sz="1000" dirty="0">
                <a:solidFill>
                  <a:srgbClr val="949494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rPr>
              <a:t> </a:t>
            </a:r>
            <a:r>
              <a:rPr lang="es-ES" sz="1000" dirty="0" err="1">
                <a:solidFill>
                  <a:srgbClr val="949494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rPr>
              <a:t>amet</a:t>
            </a:r>
            <a:r>
              <a:rPr lang="es-ES" sz="1000" dirty="0">
                <a:solidFill>
                  <a:srgbClr val="949494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rPr>
              <a:t>, </a:t>
            </a:r>
            <a:r>
              <a:rPr lang="es-ES" sz="1000" dirty="0" err="1">
                <a:solidFill>
                  <a:srgbClr val="949494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rPr>
              <a:t>consectetur</a:t>
            </a:r>
            <a:r>
              <a:rPr lang="es-ES" sz="1000" dirty="0">
                <a:solidFill>
                  <a:srgbClr val="949494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rPr>
              <a:t> </a:t>
            </a:r>
            <a:r>
              <a:rPr lang="es-ES" sz="1000" dirty="0" err="1">
                <a:solidFill>
                  <a:srgbClr val="949494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rPr>
              <a:t>adipiscing</a:t>
            </a:r>
            <a:r>
              <a:rPr lang="es-ES" sz="1000" dirty="0">
                <a:solidFill>
                  <a:srgbClr val="949494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rPr>
              <a:t> </a:t>
            </a:r>
            <a:r>
              <a:rPr lang="es-ES" sz="1000" dirty="0" err="1">
                <a:solidFill>
                  <a:srgbClr val="949494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rPr>
              <a:t>elit</a:t>
            </a:r>
            <a:r>
              <a:rPr lang="es-ES" sz="1000" dirty="0">
                <a:solidFill>
                  <a:srgbClr val="949494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rPr>
              <a:t>.</a:t>
            </a:r>
          </a:p>
          <a:p>
            <a:pPr marL="457200" marR="0" lvl="0" indent="-292100" algn="l" rtl="0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rgbClr val="949494"/>
              </a:buClr>
              <a:buSzPts val="1000"/>
              <a:buFont typeface="Source Sans Pro Light"/>
              <a:buChar char="●"/>
            </a:pPr>
            <a:r>
              <a:rPr lang="es-ES" sz="1000" dirty="0" err="1">
                <a:solidFill>
                  <a:srgbClr val="949494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rPr>
              <a:t>Duis</a:t>
            </a:r>
            <a:r>
              <a:rPr lang="es-ES" sz="1000" dirty="0">
                <a:solidFill>
                  <a:srgbClr val="949494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rPr>
              <a:t> </a:t>
            </a:r>
            <a:r>
              <a:rPr lang="es-ES" sz="1000" dirty="0" err="1">
                <a:solidFill>
                  <a:srgbClr val="949494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rPr>
              <a:t>dapibus</a:t>
            </a:r>
            <a:r>
              <a:rPr lang="es-ES" sz="1000" dirty="0">
                <a:solidFill>
                  <a:srgbClr val="949494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rPr>
              <a:t> </a:t>
            </a:r>
            <a:r>
              <a:rPr lang="es-ES" sz="1000" b="1" dirty="0" err="1">
                <a:solidFill>
                  <a:srgbClr val="949494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rPr>
              <a:t>quam</a:t>
            </a:r>
            <a:r>
              <a:rPr lang="es-ES" sz="1000" dirty="0">
                <a:solidFill>
                  <a:srgbClr val="949494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rPr>
              <a:t> in magna </a:t>
            </a:r>
            <a:r>
              <a:rPr lang="es-ES" sz="1000" dirty="0" err="1">
                <a:solidFill>
                  <a:srgbClr val="949494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rPr>
              <a:t>vulputate</a:t>
            </a:r>
            <a:r>
              <a:rPr lang="es-ES" sz="1000" dirty="0">
                <a:solidFill>
                  <a:srgbClr val="949494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rPr>
              <a:t> </a:t>
            </a:r>
            <a:r>
              <a:rPr lang="es-ES" sz="1000" dirty="0" err="1">
                <a:solidFill>
                  <a:srgbClr val="949494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rPr>
              <a:t>tempus</a:t>
            </a:r>
            <a:r>
              <a:rPr lang="es-ES" sz="1000" dirty="0">
                <a:solidFill>
                  <a:srgbClr val="949494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rPr>
              <a:t>.</a:t>
            </a:r>
          </a:p>
          <a:p>
            <a:pPr marL="457200" marR="0" lvl="0" indent="-292100" algn="l" rtl="0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rgbClr val="949494"/>
              </a:buClr>
              <a:buSzPts val="1000"/>
              <a:buFont typeface="Source Sans Pro Light"/>
              <a:buChar char="●"/>
            </a:pPr>
            <a:r>
              <a:rPr lang="es-ES" sz="1000" dirty="0">
                <a:solidFill>
                  <a:srgbClr val="949494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rPr>
              <a:t>Quisque at </a:t>
            </a:r>
            <a:r>
              <a:rPr lang="es-ES" sz="1000" dirty="0" err="1">
                <a:solidFill>
                  <a:srgbClr val="949494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rPr>
              <a:t>nibh</a:t>
            </a:r>
            <a:r>
              <a:rPr lang="es-ES" sz="1000" dirty="0">
                <a:solidFill>
                  <a:srgbClr val="949494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rPr>
              <a:t> id </a:t>
            </a:r>
            <a:r>
              <a:rPr lang="es-ES" sz="1000" dirty="0" err="1">
                <a:solidFill>
                  <a:srgbClr val="949494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rPr>
              <a:t>tellus</a:t>
            </a:r>
            <a:r>
              <a:rPr lang="es-ES" sz="1000" dirty="0">
                <a:solidFill>
                  <a:srgbClr val="949494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rPr>
              <a:t> </a:t>
            </a:r>
            <a:r>
              <a:rPr lang="es-ES" sz="1000" b="1" dirty="0" err="1">
                <a:solidFill>
                  <a:srgbClr val="949494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rPr>
              <a:t>pellentesque</a:t>
            </a:r>
            <a:r>
              <a:rPr lang="es-ES" sz="1000" b="1" dirty="0">
                <a:solidFill>
                  <a:srgbClr val="949494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rPr>
              <a:t> </a:t>
            </a:r>
            <a:r>
              <a:rPr lang="es-ES" sz="1000" b="1" dirty="0" err="1">
                <a:solidFill>
                  <a:srgbClr val="949494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rPr>
              <a:t>finibus</a:t>
            </a:r>
            <a:r>
              <a:rPr lang="es-ES" sz="1000" b="1" dirty="0">
                <a:solidFill>
                  <a:srgbClr val="949494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rPr>
              <a:t> </a:t>
            </a:r>
            <a:r>
              <a:rPr lang="es-ES" sz="1000" dirty="0">
                <a:solidFill>
                  <a:srgbClr val="949494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rPr>
              <a:t>et sed </a:t>
            </a:r>
            <a:r>
              <a:rPr lang="es-ES" sz="1000" dirty="0" err="1">
                <a:solidFill>
                  <a:srgbClr val="949494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rPr>
              <a:t>purus</a:t>
            </a:r>
            <a:r>
              <a:rPr lang="es-ES" sz="1000" dirty="0">
                <a:solidFill>
                  <a:srgbClr val="949494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rPr>
              <a:t>. Quisque at </a:t>
            </a:r>
            <a:r>
              <a:rPr lang="es-ES" sz="1000" dirty="0" err="1">
                <a:solidFill>
                  <a:srgbClr val="949494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rPr>
              <a:t>nibh</a:t>
            </a:r>
            <a:r>
              <a:rPr lang="es-ES" sz="1000" dirty="0">
                <a:solidFill>
                  <a:srgbClr val="949494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rPr>
              <a:t> id </a:t>
            </a:r>
            <a:r>
              <a:rPr lang="es-ES" sz="1000" dirty="0" err="1">
                <a:solidFill>
                  <a:srgbClr val="949494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rPr>
              <a:t>tellus</a:t>
            </a:r>
            <a:r>
              <a:rPr lang="es-ES" sz="1000" dirty="0">
                <a:solidFill>
                  <a:srgbClr val="949494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rPr>
              <a:t> </a:t>
            </a:r>
            <a:r>
              <a:rPr lang="es-ES" sz="1000" b="1" dirty="0" err="1">
                <a:solidFill>
                  <a:srgbClr val="949494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rPr>
              <a:t>pellentesque</a:t>
            </a:r>
            <a:r>
              <a:rPr lang="es-ES" sz="1000" b="1" dirty="0">
                <a:solidFill>
                  <a:srgbClr val="949494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rPr>
              <a:t> </a:t>
            </a:r>
            <a:r>
              <a:rPr lang="es-ES" sz="1000" b="1" dirty="0" err="1">
                <a:solidFill>
                  <a:srgbClr val="949494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rPr>
              <a:t>finibus</a:t>
            </a:r>
            <a:r>
              <a:rPr lang="es-ES" sz="1000" b="1" dirty="0">
                <a:solidFill>
                  <a:srgbClr val="949494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rPr>
              <a:t> </a:t>
            </a:r>
            <a:r>
              <a:rPr lang="es-ES" sz="1000" dirty="0">
                <a:solidFill>
                  <a:srgbClr val="949494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rPr>
              <a:t>et sed </a:t>
            </a:r>
            <a:r>
              <a:rPr lang="es-ES" sz="1000" dirty="0" err="1">
                <a:solidFill>
                  <a:srgbClr val="949494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rPr>
              <a:t>purus</a:t>
            </a:r>
            <a:r>
              <a:rPr lang="es-ES" sz="1000" dirty="0">
                <a:solidFill>
                  <a:srgbClr val="949494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rPr>
              <a:t>.</a:t>
            </a:r>
          </a:p>
        </p:txBody>
      </p:sp>
      <p:sp>
        <p:nvSpPr>
          <p:cNvPr id="302" name="Google Shape;302;p38"/>
          <p:cNvSpPr/>
          <p:nvPr/>
        </p:nvSpPr>
        <p:spPr>
          <a:xfrm>
            <a:off x="5834075" y="2232575"/>
            <a:ext cx="2370600" cy="225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9050" tIns="19050" rIns="19050" bIns="19050" anchor="t" anchorCtr="0">
            <a:noAutofit/>
          </a:bodyPr>
          <a:lstStyle/>
          <a:p>
            <a:pPr marL="0" marR="0" lvl="0" indent="457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00" b="1" dirty="0" err="1">
                <a:latin typeface="Source Sans Pro"/>
                <a:ea typeface="Source Sans Pro"/>
                <a:cs typeface="Source Sans Pro"/>
                <a:sym typeface="Source Sans Pro"/>
              </a:rPr>
              <a:t>Título</a:t>
            </a:r>
            <a:endParaRPr sz="900" dirty="0"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 dirty="0">
              <a:solidFill>
                <a:srgbClr val="21212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marL="457200" marR="0" lvl="0" indent="-292100" algn="l" rtl="0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rgbClr val="949494"/>
              </a:buClr>
              <a:buSzPts val="1000"/>
              <a:buFont typeface="Source Sans Pro Light"/>
              <a:buChar char="●"/>
            </a:pPr>
            <a:r>
              <a:rPr lang="es-ES" sz="1000" dirty="0" err="1">
                <a:solidFill>
                  <a:srgbClr val="949494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rPr>
              <a:t>Lorem</a:t>
            </a:r>
            <a:r>
              <a:rPr lang="es-ES" sz="1000" dirty="0">
                <a:solidFill>
                  <a:srgbClr val="949494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rPr>
              <a:t> </a:t>
            </a:r>
            <a:r>
              <a:rPr lang="es-ES" sz="1000" dirty="0" err="1">
                <a:solidFill>
                  <a:srgbClr val="949494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rPr>
              <a:t>ipsum</a:t>
            </a:r>
            <a:r>
              <a:rPr lang="es-ES" sz="1000" dirty="0">
                <a:solidFill>
                  <a:srgbClr val="949494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rPr>
              <a:t> dolor </a:t>
            </a:r>
            <a:r>
              <a:rPr lang="es-ES" sz="1000" dirty="0" err="1">
                <a:solidFill>
                  <a:srgbClr val="949494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rPr>
              <a:t>sit</a:t>
            </a:r>
            <a:r>
              <a:rPr lang="es-ES" sz="1000" dirty="0">
                <a:solidFill>
                  <a:srgbClr val="949494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rPr>
              <a:t> </a:t>
            </a:r>
            <a:r>
              <a:rPr lang="es-ES" sz="1000" dirty="0" err="1">
                <a:solidFill>
                  <a:srgbClr val="949494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rPr>
              <a:t>amet</a:t>
            </a:r>
            <a:r>
              <a:rPr lang="es-ES" sz="1000" dirty="0">
                <a:solidFill>
                  <a:srgbClr val="949494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rPr>
              <a:t>, </a:t>
            </a:r>
            <a:r>
              <a:rPr lang="es-ES" sz="1000" dirty="0" err="1">
                <a:solidFill>
                  <a:srgbClr val="949494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rPr>
              <a:t>consectetur</a:t>
            </a:r>
            <a:r>
              <a:rPr lang="es-ES" sz="1000" dirty="0">
                <a:solidFill>
                  <a:srgbClr val="949494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rPr>
              <a:t> </a:t>
            </a:r>
            <a:r>
              <a:rPr lang="es-ES" sz="1000" dirty="0" err="1">
                <a:solidFill>
                  <a:srgbClr val="949494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rPr>
              <a:t>adipiscing</a:t>
            </a:r>
            <a:r>
              <a:rPr lang="es-ES" sz="1000" dirty="0">
                <a:solidFill>
                  <a:srgbClr val="949494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rPr>
              <a:t> </a:t>
            </a:r>
            <a:r>
              <a:rPr lang="es-ES" sz="1000" dirty="0" err="1">
                <a:solidFill>
                  <a:srgbClr val="949494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rPr>
              <a:t>elit</a:t>
            </a:r>
            <a:r>
              <a:rPr lang="es-ES" sz="1000" dirty="0">
                <a:solidFill>
                  <a:srgbClr val="949494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rPr>
              <a:t>.</a:t>
            </a:r>
          </a:p>
          <a:p>
            <a:pPr marL="457200" marR="0" lvl="0" indent="-292100" algn="l" rtl="0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rgbClr val="949494"/>
              </a:buClr>
              <a:buSzPts val="1000"/>
              <a:buFont typeface="Source Sans Pro Light"/>
              <a:buChar char="●"/>
            </a:pPr>
            <a:r>
              <a:rPr lang="es-ES" sz="1000" dirty="0" err="1">
                <a:solidFill>
                  <a:srgbClr val="949494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rPr>
              <a:t>Duis</a:t>
            </a:r>
            <a:r>
              <a:rPr lang="es-ES" sz="1000" dirty="0">
                <a:solidFill>
                  <a:srgbClr val="949494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rPr>
              <a:t> </a:t>
            </a:r>
            <a:r>
              <a:rPr lang="es-ES" sz="1000" dirty="0" err="1">
                <a:solidFill>
                  <a:srgbClr val="949494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rPr>
              <a:t>dapibus</a:t>
            </a:r>
            <a:r>
              <a:rPr lang="es-ES" sz="1000" dirty="0">
                <a:solidFill>
                  <a:srgbClr val="949494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rPr>
              <a:t> </a:t>
            </a:r>
            <a:r>
              <a:rPr lang="es-ES" sz="1000" b="1" dirty="0" err="1">
                <a:solidFill>
                  <a:srgbClr val="949494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rPr>
              <a:t>quam</a:t>
            </a:r>
            <a:r>
              <a:rPr lang="es-ES" sz="1000" dirty="0">
                <a:solidFill>
                  <a:srgbClr val="949494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rPr>
              <a:t> in magna </a:t>
            </a:r>
            <a:r>
              <a:rPr lang="es-ES" sz="1000" dirty="0" err="1">
                <a:solidFill>
                  <a:srgbClr val="949494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rPr>
              <a:t>vulputate</a:t>
            </a:r>
            <a:r>
              <a:rPr lang="es-ES" sz="1000" dirty="0">
                <a:solidFill>
                  <a:srgbClr val="949494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rPr>
              <a:t> </a:t>
            </a:r>
            <a:r>
              <a:rPr lang="es-ES" sz="1000" dirty="0" err="1">
                <a:solidFill>
                  <a:srgbClr val="949494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rPr>
              <a:t>tempus</a:t>
            </a:r>
            <a:r>
              <a:rPr lang="es-ES" sz="1000" dirty="0">
                <a:solidFill>
                  <a:srgbClr val="949494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rPr>
              <a:t>.</a:t>
            </a:r>
          </a:p>
          <a:p>
            <a:pPr marL="457200" marR="0" lvl="0" indent="-292100" algn="l" rtl="0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rgbClr val="949494"/>
              </a:buClr>
              <a:buSzPts val="1000"/>
              <a:buFont typeface="Source Sans Pro Light"/>
              <a:buChar char="●"/>
            </a:pPr>
            <a:r>
              <a:rPr lang="es-ES" sz="1000" dirty="0">
                <a:solidFill>
                  <a:srgbClr val="949494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rPr>
              <a:t>Quisque at </a:t>
            </a:r>
            <a:r>
              <a:rPr lang="es-ES" sz="1000" dirty="0" err="1">
                <a:solidFill>
                  <a:srgbClr val="949494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rPr>
              <a:t>nibh</a:t>
            </a:r>
            <a:r>
              <a:rPr lang="es-ES" sz="1000" dirty="0">
                <a:solidFill>
                  <a:srgbClr val="949494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rPr>
              <a:t> id </a:t>
            </a:r>
            <a:r>
              <a:rPr lang="es-ES" sz="1000" dirty="0" err="1">
                <a:solidFill>
                  <a:srgbClr val="949494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rPr>
              <a:t>tellus</a:t>
            </a:r>
            <a:r>
              <a:rPr lang="es-ES" sz="1000" dirty="0">
                <a:solidFill>
                  <a:srgbClr val="949494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rPr>
              <a:t> </a:t>
            </a:r>
            <a:r>
              <a:rPr lang="es-ES" sz="1000" b="1" dirty="0" err="1">
                <a:solidFill>
                  <a:srgbClr val="949494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rPr>
              <a:t>pellentesque</a:t>
            </a:r>
            <a:r>
              <a:rPr lang="es-ES" sz="1000" b="1" dirty="0">
                <a:solidFill>
                  <a:srgbClr val="949494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rPr>
              <a:t> </a:t>
            </a:r>
            <a:r>
              <a:rPr lang="es-ES" sz="1000" b="1" dirty="0" err="1">
                <a:solidFill>
                  <a:srgbClr val="949494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rPr>
              <a:t>finibus</a:t>
            </a:r>
            <a:r>
              <a:rPr lang="es-ES" sz="1000" b="1" dirty="0">
                <a:solidFill>
                  <a:srgbClr val="949494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rPr>
              <a:t> </a:t>
            </a:r>
            <a:r>
              <a:rPr lang="es-ES" sz="1000" dirty="0">
                <a:solidFill>
                  <a:srgbClr val="949494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rPr>
              <a:t>et sed </a:t>
            </a:r>
            <a:r>
              <a:rPr lang="es-ES" sz="1000" dirty="0" err="1">
                <a:solidFill>
                  <a:srgbClr val="949494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rPr>
              <a:t>purus</a:t>
            </a:r>
            <a:r>
              <a:rPr lang="es-ES" sz="1000" dirty="0">
                <a:solidFill>
                  <a:srgbClr val="949494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rPr>
              <a:t>. Quisque at </a:t>
            </a:r>
            <a:r>
              <a:rPr lang="es-ES" sz="1000" dirty="0" err="1">
                <a:solidFill>
                  <a:srgbClr val="949494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rPr>
              <a:t>nibh</a:t>
            </a:r>
            <a:r>
              <a:rPr lang="es-ES" sz="1000" dirty="0">
                <a:solidFill>
                  <a:srgbClr val="949494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rPr>
              <a:t> id </a:t>
            </a:r>
            <a:r>
              <a:rPr lang="es-ES" sz="1000" dirty="0" err="1">
                <a:solidFill>
                  <a:srgbClr val="949494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rPr>
              <a:t>tellus</a:t>
            </a:r>
            <a:r>
              <a:rPr lang="es-ES" sz="1000" dirty="0">
                <a:solidFill>
                  <a:srgbClr val="949494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rPr>
              <a:t> </a:t>
            </a:r>
            <a:r>
              <a:rPr lang="es-ES" sz="1000" b="1" dirty="0" err="1">
                <a:solidFill>
                  <a:srgbClr val="949494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rPr>
              <a:t>pellentesque</a:t>
            </a:r>
            <a:r>
              <a:rPr lang="es-ES" sz="1000" b="1" dirty="0">
                <a:solidFill>
                  <a:srgbClr val="949494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rPr>
              <a:t> </a:t>
            </a:r>
            <a:r>
              <a:rPr lang="es-ES" sz="1000" b="1" dirty="0" err="1">
                <a:solidFill>
                  <a:srgbClr val="949494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rPr>
              <a:t>finibus</a:t>
            </a:r>
            <a:r>
              <a:rPr lang="es-ES" sz="1000" b="1" dirty="0">
                <a:solidFill>
                  <a:srgbClr val="949494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rPr>
              <a:t> </a:t>
            </a:r>
            <a:r>
              <a:rPr lang="es-ES" sz="1000" dirty="0">
                <a:solidFill>
                  <a:srgbClr val="949494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rPr>
              <a:t>et sed </a:t>
            </a:r>
            <a:r>
              <a:rPr lang="es-ES" sz="1000" dirty="0" err="1">
                <a:solidFill>
                  <a:srgbClr val="949494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rPr>
              <a:t>purus</a:t>
            </a:r>
            <a:r>
              <a:rPr lang="es-ES" sz="1000" dirty="0">
                <a:solidFill>
                  <a:srgbClr val="949494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rPr>
              <a:t>.</a:t>
            </a:r>
          </a:p>
        </p:txBody>
      </p:sp>
      <p:sp>
        <p:nvSpPr>
          <p:cNvPr id="303" name="Google Shape;303;p38"/>
          <p:cNvSpPr txBox="1"/>
          <p:nvPr/>
        </p:nvSpPr>
        <p:spPr>
          <a:xfrm flipH="1">
            <a:off x="862925" y="1822450"/>
            <a:ext cx="1932300" cy="35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>
                <a:solidFill>
                  <a:srgbClr val="00793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Fase 1</a:t>
            </a:r>
            <a:r>
              <a:rPr lang="en-US" sz="1600" b="1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 </a:t>
            </a:r>
            <a:endParaRPr sz="1600"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304" name="Google Shape;304;p38"/>
          <p:cNvSpPr txBox="1"/>
          <p:nvPr/>
        </p:nvSpPr>
        <p:spPr>
          <a:xfrm flipH="1">
            <a:off x="3521400" y="1822450"/>
            <a:ext cx="1932300" cy="35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>
                <a:solidFill>
                  <a:srgbClr val="00793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Fase 2</a:t>
            </a:r>
            <a:r>
              <a:rPr lang="en-US" sz="1600" b="1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 </a:t>
            </a:r>
            <a:endParaRPr sz="1600"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305" name="Google Shape;305;p38"/>
          <p:cNvSpPr txBox="1"/>
          <p:nvPr/>
        </p:nvSpPr>
        <p:spPr>
          <a:xfrm flipH="1">
            <a:off x="6032000" y="1822450"/>
            <a:ext cx="1932300" cy="35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>
                <a:solidFill>
                  <a:srgbClr val="00793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Fase 3</a:t>
            </a:r>
            <a:r>
              <a:rPr lang="en-US" sz="1600" b="1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 </a:t>
            </a:r>
            <a:endParaRPr sz="1600"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número de diapositiva 1">
            <a:extLst>
              <a:ext uri="{FF2B5EF4-FFF2-40B4-BE49-F238E27FC236}">
                <a16:creationId xmlns:a16="http://schemas.microsoft.com/office/drawing/2014/main" xmlns="" id="{7D24B29A-59AC-87C2-B8F7-FA28CE23D236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14</a:t>
            </a:fld>
            <a:endParaRPr lang="en-US"/>
          </a:p>
        </p:txBody>
      </p:sp>
      <p:sp>
        <p:nvSpPr>
          <p:cNvPr id="3" name="Google Shape;430;p50">
            <a:extLst>
              <a:ext uri="{FF2B5EF4-FFF2-40B4-BE49-F238E27FC236}">
                <a16:creationId xmlns:a16="http://schemas.microsoft.com/office/drawing/2014/main" xmlns="" id="{35E8F9F4-43EF-49BA-60CA-24682F8F0446}"/>
              </a:ext>
            </a:extLst>
          </p:cNvPr>
          <p:cNvSpPr/>
          <p:nvPr/>
        </p:nvSpPr>
        <p:spPr>
          <a:xfrm>
            <a:off x="5825" y="0"/>
            <a:ext cx="9144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7" name="Google Shape;431;p50">
            <a:extLst>
              <a:ext uri="{FF2B5EF4-FFF2-40B4-BE49-F238E27FC236}">
                <a16:creationId xmlns:a16="http://schemas.microsoft.com/office/drawing/2014/main" xmlns="" id="{26E661D9-064B-A5D8-94E8-F5FA3E1B0B4C}"/>
              </a:ext>
            </a:extLst>
          </p:cNvPr>
          <p:cNvPicPr preferRelativeResize="0"/>
          <p:nvPr/>
        </p:nvPicPr>
        <p:blipFill>
          <a:blip r:embed="rId2"/>
          <a:srcRect/>
          <a:stretch/>
        </p:blipFill>
        <p:spPr>
          <a:xfrm>
            <a:off x="3522392" y="1553850"/>
            <a:ext cx="2099217" cy="162520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05862175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27"/>
          <p:cNvSpPr txBox="1"/>
          <p:nvPr/>
        </p:nvSpPr>
        <p:spPr>
          <a:xfrm flipH="1">
            <a:off x="684606" y="634934"/>
            <a:ext cx="2950200" cy="74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Índice</a:t>
            </a:r>
            <a:endParaRPr sz="1800">
              <a:solidFill>
                <a:srgbClr val="FFFFFF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cxnSp>
        <p:nvCxnSpPr>
          <p:cNvPr id="113" name="Google Shape;113;p27"/>
          <p:cNvCxnSpPr/>
          <p:nvPr/>
        </p:nvCxnSpPr>
        <p:spPr>
          <a:xfrm>
            <a:off x="685800" y="500750"/>
            <a:ext cx="1955100" cy="0"/>
          </a:xfrm>
          <a:prstGeom prst="straightConnector1">
            <a:avLst/>
          </a:prstGeom>
          <a:noFill/>
          <a:ln w="9525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15" name="Google Shape;115;p27"/>
          <p:cNvSpPr txBox="1"/>
          <p:nvPr/>
        </p:nvSpPr>
        <p:spPr>
          <a:xfrm flipH="1">
            <a:off x="684600" y="1377725"/>
            <a:ext cx="1776900" cy="259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rPr lang="en-US" sz="1200" b="1" dirty="0" err="1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Contenidos</a:t>
            </a:r>
            <a:endParaRPr sz="1200" b="1" dirty="0">
              <a:solidFill>
                <a:srgbClr val="FFFFFF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750" dirty="0">
              <a:solidFill>
                <a:srgbClr val="FFFFFF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>
              <a:lnSpc>
                <a:spcPct val="115000"/>
              </a:lnSpc>
              <a:spcBef>
                <a:spcPts val="400"/>
              </a:spcBef>
            </a:pPr>
            <a:r>
              <a:rPr lang="en-US" sz="800" dirty="0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2.1 </a:t>
            </a:r>
            <a:r>
              <a:rPr lang="es-ES" sz="800" dirty="0" err="1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Lorem</a:t>
            </a:r>
            <a:r>
              <a:rPr lang="es-ES" sz="800" dirty="0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 </a:t>
            </a:r>
            <a:r>
              <a:rPr lang="es-ES" sz="800" dirty="0" err="1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ipsum</a:t>
            </a:r>
            <a:r>
              <a:rPr lang="es-ES" sz="800" dirty="0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 dolor </a:t>
            </a:r>
            <a:r>
              <a:rPr lang="es-ES" sz="800" dirty="0" err="1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sit</a:t>
            </a:r>
            <a:r>
              <a:rPr lang="es-ES" sz="800" dirty="0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 </a:t>
            </a:r>
            <a:r>
              <a:rPr lang="es-ES" sz="800" dirty="0" err="1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amet</a:t>
            </a:r>
            <a:r>
              <a:rPr lang="es-ES" sz="800" dirty="0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.</a:t>
            </a:r>
            <a:endParaRPr sz="800" dirty="0">
              <a:solidFill>
                <a:srgbClr val="FFFFFF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>
              <a:lnSpc>
                <a:spcPct val="115000"/>
              </a:lnSpc>
              <a:spcBef>
                <a:spcPts val="400"/>
              </a:spcBef>
            </a:pPr>
            <a:r>
              <a:rPr lang="en-US" sz="800" dirty="0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2.2. </a:t>
            </a:r>
            <a:r>
              <a:rPr lang="es-ES" sz="800" dirty="0" err="1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Lorem</a:t>
            </a:r>
            <a:r>
              <a:rPr lang="es-ES" sz="800" dirty="0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 </a:t>
            </a:r>
            <a:r>
              <a:rPr lang="es-ES" sz="800" dirty="0" err="1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ipsum</a:t>
            </a:r>
            <a:r>
              <a:rPr lang="es-ES" sz="800" dirty="0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 dolor </a:t>
            </a:r>
            <a:r>
              <a:rPr lang="es-ES" sz="800" dirty="0" err="1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sit</a:t>
            </a:r>
            <a:r>
              <a:rPr lang="es-ES" sz="800" dirty="0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 </a:t>
            </a:r>
            <a:r>
              <a:rPr lang="es-ES" sz="800" dirty="0" err="1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amet</a:t>
            </a:r>
            <a:r>
              <a:rPr lang="es-ES" sz="800" dirty="0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.</a:t>
            </a:r>
            <a:endParaRPr sz="800" dirty="0">
              <a:solidFill>
                <a:srgbClr val="FFFFFF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>
              <a:lnSpc>
                <a:spcPct val="115000"/>
              </a:lnSpc>
              <a:spcBef>
                <a:spcPts val="400"/>
              </a:spcBef>
            </a:pPr>
            <a:r>
              <a:rPr lang="en-US" sz="800" dirty="0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2.3 </a:t>
            </a:r>
            <a:r>
              <a:rPr lang="da-DK" sz="800" dirty="0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Lorem ipsum dolor sit amet.</a:t>
            </a:r>
            <a:endParaRPr sz="800" dirty="0">
              <a:solidFill>
                <a:srgbClr val="FFFFFF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>
              <a:lnSpc>
                <a:spcPct val="115000"/>
              </a:lnSpc>
              <a:spcBef>
                <a:spcPts val="400"/>
              </a:spcBef>
            </a:pPr>
            <a:r>
              <a:rPr lang="en-US" sz="800" dirty="0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2.4 </a:t>
            </a:r>
            <a:r>
              <a:rPr lang="da-DK" sz="800" dirty="0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Lorem ipsum dolor sit amet.</a:t>
            </a:r>
            <a:endParaRPr sz="800" dirty="0">
              <a:solidFill>
                <a:srgbClr val="FFFFFF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>
              <a:lnSpc>
                <a:spcPct val="115000"/>
              </a:lnSpc>
              <a:spcBef>
                <a:spcPts val="400"/>
              </a:spcBef>
            </a:pPr>
            <a:r>
              <a:rPr lang="en-US" sz="800" dirty="0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2.5 </a:t>
            </a:r>
            <a:r>
              <a:rPr lang="da-DK" sz="800" dirty="0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Lorem ipsum dolor sit amet.</a:t>
            </a:r>
            <a:endParaRPr sz="800" dirty="0">
              <a:solidFill>
                <a:srgbClr val="FFFFFF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>
              <a:lnSpc>
                <a:spcPct val="115000"/>
              </a:lnSpc>
              <a:spcBef>
                <a:spcPts val="400"/>
              </a:spcBef>
            </a:pPr>
            <a:r>
              <a:rPr lang="en-US" sz="800" dirty="0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2.6 </a:t>
            </a:r>
            <a:r>
              <a:rPr lang="da-DK" sz="800" dirty="0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Lorem ipsum dolor sit amet.</a:t>
            </a:r>
            <a:endParaRPr sz="800" dirty="0">
              <a:solidFill>
                <a:srgbClr val="FFFFFF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>
              <a:lnSpc>
                <a:spcPct val="115000"/>
              </a:lnSpc>
              <a:spcBef>
                <a:spcPts val="400"/>
              </a:spcBef>
            </a:pPr>
            <a:r>
              <a:rPr lang="en-US" sz="800" dirty="0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2.7. </a:t>
            </a:r>
            <a:r>
              <a:rPr lang="da-DK" sz="800" dirty="0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Lorem ipsum dolor sit amet.</a:t>
            </a:r>
            <a:endParaRPr lang="en-US" sz="800" dirty="0">
              <a:solidFill>
                <a:srgbClr val="FFFFFF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marL="0" lvl="0" indent="0" algn="l" rtl="0">
              <a:lnSpc>
                <a:spcPct val="115000"/>
              </a:lnSpc>
              <a:spcBef>
                <a:spcPts val="400"/>
              </a:spcBef>
              <a:spcAft>
                <a:spcPts val="0"/>
              </a:spcAft>
              <a:buNone/>
            </a:pPr>
            <a:endParaRPr sz="800" dirty="0">
              <a:solidFill>
                <a:srgbClr val="FFFFFF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400"/>
              </a:spcBef>
              <a:spcAft>
                <a:spcPts val="0"/>
              </a:spcAft>
              <a:buNone/>
            </a:pPr>
            <a:endParaRPr sz="1000" dirty="0">
              <a:solidFill>
                <a:srgbClr val="FFFFFF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116" name="Google Shape;116;p27"/>
          <p:cNvSpPr txBox="1"/>
          <p:nvPr/>
        </p:nvSpPr>
        <p:spPr>
          <a:xfrm flipH="1">
            <a:off x="4571925" y="1377725"/>
            <a:ext cx="3750600" cy="214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300" b="1" dirty="0" err="1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Subtítulo</a:t>
            </a:r>
            <a:r>
              <a:rPr lang="en-US" sz="1300" dirty="0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/>
            </a:r>
            <a:br>
              <a:rPr lang="en-US" sz="1300" dirty="0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rPr>
            </a:br>
            <a:endParaRPr sz="1300" dirty="0">
              <a:solidFill>
                <a:srgbClr val="FFFFFF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300" dirty="0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Lorem ipsum dolor sit </a:t>
            </a:r>
            <a:r>
              <a:rPr lang="en-US" sz="1300" b="1" dirty="0" err="1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amet</a:t>
            </a:r>
            <a:r>
              <a:rPr lang="en-US" sz="1300" dirty="0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, </a:t>
            </a:r>
            <a:r>
              <a:rPr lang="en-US" sz="1300" dirty="0" err="1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consectetur</a:t>
            </a:r>
            <a:r>
              <a:rPr lang="en-US" sz="1300" dirty="0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 </a:t>
            </a:r>
            <a:r>
              <a:rPr lang="en-US" sz="1300" dirty="0" err="1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adipiscing</a:t>
            </a:r>
            <a:r>
              <a:rPr lang="en-US" sz="1300" dirty="0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 </a:t>
            </a:r>
            <a:r>
              <a:rPr lang="en-US" sz="1300" dirty="0" err="1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elit</a:t>
            </a:r>
            <a:r>
              <a:rPr lang="en-US" sz="1300" dirty="0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. Sed </a:t>
            </a:r>
            <a:r>
              <a:rPr lang="en-US" sz="1300" dirty="0" err="1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consectetur</a:t>
            </a:r>
            <a:r>
              <a:rPr lang="en-US" sz="1300" dirty="0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 </a:t>
            </a:r>
            <a:r>
              <a:rPr lang="en-US" sz="1300" dirty="0" err="1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risus</a:t>
            </a:r>
            <a:r>
              <a:rPr lang="en-US" sz="1300" dirty="0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 </a:t>
            </a:r>
            <a:r>
              <a:rPr lang="en-US" sz="1300" dirty="0" err="1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eu</a:t>
            </a:r>
            <a:r>
              <a:rPr lang="en-US" sz="1300" dirty="0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 </a:t>
            </a:r>
            <a:r>
              <a:rPr lang="en-US" sz="1300" dirty="0" err="1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suscipit</a:t>
            </a:r>
            <a:r>
              <a:rPr lang="en-US" sz="1300" dirty="0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 </a:t>
            </a:r>
            <a:r>
              <a:rPr lang="en-US" sz="1300" dirty="0" err="1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finibus</a:t>
            </a:r>
            <a:r>
              <a:rPr lang="en-US" sz="1300" dirty="0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. </a:t>
            </a:r>
            <a:r>
              <a:rPr lang="en-US" sz="1300" dirty="0" err="1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Vivamus</a:t>
            </a:r>
            <a:r>
              <a:rPr lang="en-US" sz="1300" dirty="0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 </a:t>
            </a:r>
            <a:r>
              <a:rPr lang="en-US" sz="1300" dirty="0" err="1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sapien</a:t>
            </a:r>
            <a:r>
              <a:rPr lang="en-US" sz="1300" dirty="0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 </a:t>
            </a:r>
            <a:r>
              <a:rPr lang="en-US" sz="1300" dirty="0" err="1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purus</a:t>
            </a:r>
            <a:r>
              <a:rPr lang="en-US" sz="1300" dirty="0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, </a:t>
            </a:r>
            <a:r>
              <a:rPr lang="en-US" sz="1300" dirty="0" err="1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sodales</a:t>
            </a:r>
            <a:r>
              <a:rPr lang="en-US" sz="1300" dirty="0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 </a:t>
            </a:r>
            <a:r>
              <a:rPr lang="en-US" sz="1300" dirty="0" err="1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eget</a:t>
            </a:r>
            <a:r>
              <a:rPr lang="en-US" sz="1300" dirty="0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 </a:t>
            </a:r>
            <a:r>
              <a:rPr lang="en-US" sz="1300" dirty="0" err="1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augue</a:t>
            </a:r>
            <a:r>
              <a:rPr lang="en-US" sz="1300" dirty="0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 </a:t>
            </a:r>
            <a:r>
              <a:rPr lang="en-US" sz="1300" dirty="0" err="1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consectetur</a:t>
            </a:r>
            <a:r>
              <a:rPr lang="en-US" sz="1300" dirty="0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, </a:t>
            </a:r>
            <a:r>
              <a:rPr lang="en-US" sz="1300" dirty="0" err="1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pellentesque</a:t>
            </a:r>
            <a:r>
              <a:rPr lang="en-US" sz="1300" dirty="0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 </a:t>
            </a:r>
            <a:r>
              <a:rPr lang="en-US" sz="1300" dirty="0" err="1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imperdiet</a:t>
            </a:r>
            <a:r>
              <a:rPr lang="en-US" sz="1300" dirty="0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 ante. Donec </a:t>
            </a:r>
            <a:r>
              <a:rPr lang="en-US" sz="1300" dirty="0" err="1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eu</a:t>
            </a:r>
            <a:r>
              <a:rPr lang="en-US" sz="1300" dirty="0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 </a:t>
            </a:r>
            <a:r>
              <a:rPr lang="en-US" sz="1300" dirty="0" err="1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tellus</a:t>
            </a:r>
            <a:r>
              <a:rPr lang="en-US" sz="1300" dirty="0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 </a:t>
            </a:r>
            <a:r>
              <a:rPr lang="en-US" sz="1300" dirty="0" err="1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blandit</a:t>
            </a:r>
            <a:r>
              <a:rPr lang="en-US" sz="1300" dirty="0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, </a:t>
            </a:r>
            <a:r>
              <a:rPr lang="en-US" sz="1300" dirty="0" err="1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interdum</a:t>
            </a:r>
            <a:r>
              <a:rPr lang="en-US" sz="1300" dirty="0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 </a:t>
            </a:r>
            <a:r>
              <a:rPr lang="en-US" sz="1300" dirty="0" err="1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nibh</a:t>
            </a:r>
            <a:r>
              <a:rPr lang="en-US" sz="1300" dirty="0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 </a:t>
            </a:r>
            <a:r>
              <a:rPr lang="en-US" sz="1300" dirty="0" err="1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eu</a:t>
            </a:r>
            <a:r>
              <a:rPr lang="en-US" sz="1300" dirty="0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, </a:t>
            </a:r>
            <a:r>
              <a:rPr lang="en-US" sz="1300" dirty="0" err="1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tincidunt</a:t>
            </a:r>
            <a:r>
              <a:rPr lang="en-US" sz="1300" dirty="0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 sem. </a:t>
            </a:r>
            <a:r>
              <a:rPr lang="en-US" sz="1300" dirty="0" err="1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Vivamus</a:t>
            </a:r>
            <a:r>
              <a:rPr lang="en-US" sz="1300" dirty="0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 </a:t>
            </a:r>
            <a:r>
              <a:rPr lang="en-US" sz="1300" dirty="0" err="1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finibus</a:t>
            </a:r>
            <a:r>
              <a:rPr lang="en-US" sz="1300" dirty="0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 </a:t>
            </a:r>
            <a:r>
              <a:rPr lang="en-US" sz="1300" dirty="0" err="1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justo</a:t>
            </a:r>
            <a:r>
              <a:rPr lang="en-US" sz="1300" dirty="0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 </a:t>
            </a:r>
            <a:r>
              <a:rPr lang="en-US" sz="1300" dirty="0" err="1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mauris</a:t>
            </a:r>
            <a:r>
              <a:rPr lang="en-US" sz="1300" dirty="0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, in </a:t>
            </a:r>
            <a:r>
              <a:rPr lang="en-US" sz="1300" dirty="0" err="1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volutpat</a:t>
            </a:r>
            <a:r>
              <a:rPr lang="en-US" sz="1300" dirty="0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 </a:t>
            </a:r>
            <a:r>
              <a:rPr lang="en-US" sz="1300" dirty="0" err="1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sapien</a:t>
            </a:r>
            <a:r>
              <a:rPr lang="en-US" sz="1300" dirty="0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 </a:t>
            </a:r>
            <a:r>
              <a:rPr lang="en-US" sz="1300" dirty="0" err="1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elementum</a:t>
            </a:r>
            <a:r>
              <a:rPr lang="en-US" sz="1300" dirty="0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 </a:t>
            </a:r>
            <a:r>
              <a:rPr lang="en-US" sz="1300" dirty="0" err="1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nec</a:t>
            </a:r>
            <a:endParaRPr sz="1500" dirty="0">
              <a:solidFill>
                <a:srgbClr val="FFFFFF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117" name="Google Shape;117;p27"/>
          <p:cNvSpPr txBox="1"/>
          <p:nvPr/>
        </p:nvSpPr>
        <p:spPr>
          <a:xfrm flipH="1">
            <a:off x="2628900" y="1377725"/>
            <a:ext cx="1776900" cy="259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1" dirty="0" err="1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Contenidos</a:t>
            </a:r>
            <a:endParaRPr sz="1200" b="1" dirty="0">
              <a:solidFill>
                <a:srgbClr val="FFFFFF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750" dirty="0">
              <a:solidFill>
                <a:srgbClr val="FFFFFF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marL="182880" lvl="0" indent="-14224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800"/>
              <a:buFont typeface="Source Sans Pro"/>
              <a:buChar char="-"/>
            </a:pPr>
            <a:r>
              <a:rPr lang="es-ES" sz="800" dirty="0" err="1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Lorem</a:t>
            </a:r>
            <a:r>
              <a:rPr lang="es-ES" sz="800" dirty="0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 </a:t>
            </a:r>
            <a:r>
              <a:rPr lang="es-ES" sz="800" dirty="0" err="1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ipsum</a:t>
            </a:r>
            <a:r>
              <a:rPr lang="es-ES" sz="800" dirty="0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 dolor </a:t>
            </a:r>
            <a:r>
              <a:rPr lang="es-ES" sz="800" dirty="0" err="1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sit</a:t>
            </a:r>
            <a:r>
              <a:rPr lang="es-ES" sz="800" dirty="0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 </a:t>
            </a:r>
            <a:r>
              <a:rPr lang="es-ES" sz="800" dirty="0" err="1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amet</a:t>
            </a:r>
            <a:r>
              <a:rPr lang="es-ES" sz="800" dirty="0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.</a:t>
            </a:r>
          </a:p>
          <a:p>
            <a:pPr marL="182880" lvl="0" indent="-14224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800"/>
              <a:buFont typeface="Source Sans Pro"/>
              <a:buChar char="-"/>
            </a:pPr>
            <a:r>
              <a:rPr lang="es-ES" sz="800" dirty="0" err="1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Consectetur</a:t>
            </a:r>
            <a:r>
              <a:rPr lang="es-ES" sz="800" dirty="0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 </a:t>
            </a:r>
            <a:r>
              <a:rPr lang="es-ES" sz="800" dirty="0" err="1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adipiscing</a:t>
            </a:r>
            <a:r>
              <a:rPr lang="es-ES" sz="800" dirty="0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 </a:t>
            </a:r>
            <a:r>
              <a:rPr lang="es-ES" sz="800" dirty="0" err="1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elit</a:t>
            </a:r>
            <a:r>
              <a:rPr lang="es-ES" sz="800" dirty="0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.</a:t>
            </a:r>
          </a:p>
          <a:p>
            <a:pPr marL="182880" lvl="0" indent="-14224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800"/>
              <a:buFont typeface="Source Sans Pro"/>
              <a:buChar char="-"/>
            </a:pPr>
            <a:r>
              <a:rPr lang="es-ES" sz="800" dirty="0" err="1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Duis</a:t>
            </a:r>
            <a:r>
              <a:rPr lang="es-ES" sz="800" dirty="0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 </a:t>
            </a:r>
            <a:r>
              <a:rPr lang="es-ES" sz="800" dirty="0" err="1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dapibus</a:t>
            </a:r>
            <a:r>
              <a:rPr lang="es-ES" sz="800" dirty="0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 </a:t>
            </a:r>
            <a:r>
              <a:rPr lang="es-ES" sz="800" dirty="0" err="1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quam</a:t>
            </a:r>
            <a:r>
              <a:rPr lang="es-ES" sz="800" dirty="0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 in</a:t>
            </a:r>
            <a:endParaRPr sz="1000" dirty="0">
              <a:solidFill>
                <a:srgbClr val="FFFFFF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118" name="Google Shape;118;p27"/>
          <p:cNvSpPr txBox="1">
            <a:spLocks noGrp="1"/>
          </p:cNvSpPr>
          <p:nvPr>
            <p:ph type="sldNum" idx="12"/>
          </p:nvPr>
        </p:nvSpPr>
        <p:spPr>
          <a:xfrm>
            <a:off x="8458209" y="480060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>
                <a:solidFill>
                  <a:srgbClr val="FFFFFF"/>
                </a:solidFill>
              </a:rPr>
              <a:t>2</a:t>
            </a:fld>
            <a:endParaRPr>
              <a:solidFill>
                <a:srgbClr val="FFFFFF"/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28"/>
          <p:cNvSpPr txBox="1"/>
          <p:nvPr/>
        </p:nvSpPr>
        <p:spPr>
          <a:xfrm flipH="1">
            <a:off x="684656" y="634934"/>
            <a:ext cx="2950200" cy="74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Título capítulo</a:t>
            </a:r>
            <a:endParaRPr sz="1800"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125" name="Google Shape;125;p28"/>
          <p:cNvSpPr txBox="1"/>
          <p:nvPr/>
        </p:nvSpPr>
        <p:spPr>
          <a:xfrm flipH="1">
            <a:off x="684525" y="1699325"/>
            <a:ext cx="3399300" cy="275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>
              <a:lnSpc>
                <a:spcPct val="115000"/>
              </a:lnSpc>
            </a:pPr>
            <a:r>
              <a:rPr lang="en-US" dirty="0">
                <a:solidFill>
                  <a:srgbClr val="949494"/>
                </a:solidFill>
                <a:latin typeface="Source Sans Pro Light"/>
                <a:ea typeface="Source Sans Pro Light"/>
                <a:sym typeface="Source Sans Pro Light"/>
              </a:rPr>
              <a:t>Lorem ipsum dolor sit </a:t>
            </a:r>
            <a:r>
              <a:rPr lang="en-US" dirty="0" err="1">
                <a:solidFill>
                  <a:srgbClr val="949494"/>
                </a:solidFill>
                <a:latin typeface="Source Sans Pro Light"/>
                <a:ea typeface="Source Sans Pro Light"/>
                <a:sym typeface="Source Sans Pro Light"/>
              </a:rPr>
              <a:t>amet</a:t>
            </a:r>
            <a:r>
              <a:rPr lang="en-US" dirty="0">
                <a:solidFill>
                  <a:srgbClr val="949494"/>
                </a:solidFill>
                <a:latin typeface="Source Sans Pro Light"/>
                <a:ea typeface="Source Sans Pro Light"/>
                <a:sym typeface="Source Sans Pro Light"/>
              </a:rPr>
              <a:t>, </a:t>
            </a:r>
            <a:r>
              <a:rPr lang="en-US" dirty="0" err="1">
                <a:solidFill>
                  <a:srgbClr val="949494"/>
                </a:solidFill>
                <a:latin typeface="Source Sans Pro Light"/>
                <a:ea typeface="Source Sans Pro Light"/>
                <a:sym typeface="Source Sans Pro Light"/>
              </a:rPr>
              <a:t>consectetur</a:t>
            </a:r>
            <a:r>
              <a:rPr lang="en-US" dirty="0">
                <a:solidFill>
                  <a:srgbClr val="949494"/>
                </a:solidFill>
                <a:latin typeface="Source Sans Pro Light"/>
                <a:ea typeface="Source Sans Pro Light"/>
                <a:sym typeface="Source Sans Pro Light"/>
              </a:rPr>
              <a:t> </a:t>
            </a:r>
            <a:r>
              <a:rPr lang="en-US" dirty="0" err="1">
                <a:solidFill>
                  <a:srgbClr val="949494"/>
                </a:solidFill>
                <a:latin typeface="Source Sans Pro Light"/>
                <a:ea typeface="Source Sans Pro Light"/>
                <a:sym typeface="Source Sans Pro Light"/>
              </a:rPr>
              <a:t>adipiscing</a:t>
            </a:r>
            <a:r>
              <a:rPr lang="en-US" dirty="0">
                <a:solidFill>
                  <a:srgbClr val="949494"/>
                </a:solidFill>
                <a:latin typeface="Source Sans Pro Light"/>
                <a:ea typeface="Source Sans Pro Light"/>
                <a:sym typeface="Source Sans Pro Light"/>
              </a:rPr>
              <a:t> </a:t>
            </a:r>
            <a:r>
              <a:rPr lang="en-US" dirty="0" err="1">
                <a:solidFill>
                  <a:srgbClr val="949494"/>
                </a:solidFill>
                <a:latin typeface="Source Sans Pro Light"/>
                <a:ea typeface="Source Sans Pro Light"/>
                <a:sym typeface="Source Sans Pro Light"/>
              </a:rPr>
              <a:t>elit</a:t>
            </a:r>
            <a:r>
              <a:rPr lang="en-US" dirty="0">
                <a:solidFill>
                  <a:srgbClr val="949494"/>
                </a:solidFill>
                <a:latin typeface="Source Sans Pro Light"/>
                <a:ea typeface="Source Sans Pro Light"/>
                <a:sym typeface="Source Sans Pro Light"/>
              </a:rPr>
              <a:t>. Sed </a:t>
            </a:r>
            <a:r>
              <a:rPr lang="en-US" dirty="0" err="1">
                <a:solidFill>
                  <a:srgbClr val="949494"/>
                </a:solidFill>
                <a:latin typeface="Source Sans Pro Light"/>
                <a:ea typeface="Source Sans Pro Light"/>
                <a:sym typeface="Source Sans Pro Light"/>
              </a:rPr>
              <a:t>consectetur</a:t>
            </a:r>
            <a:r>
              <a:rPr lang="en-US" dirty="0">
                <a:solidFill>
                  <a:srgbClr val="949494"/>
                </a:solidFill>
                <a:latin typeface="Source Sans Pro Light"/>
                <a:ea typeface="Source Sans Pro Light"/>
                <a:sym typeface="Source Sans Pro Light"/>
              </a:rPr>
              <a:t> </a:t>
            </a:r>
            <a:r>
              <a:rPr lang="en-US" dirty="0" err="1">
                <a:solidFill>
                  <a:srgbClr val="949494"/>
                </a:solidFill>
                <a:latin typeface="Source Sans Pro Light"/>
                <a:ea typeface="Source Sans Pro Light"/>
                <a:sym typeface="Source Sans Pro Light"/>
              </a:rPr>
              <a:t>risus</a:t>
            </a:r>
            <a:r>
              <a:rPr lang="en-US" dirty="0">
                <a:solidFill>
                  <a:srgbClr val="949494"/>
                </a:solidFill>
                <a:latin typeface="Source Sans Pro Light"/>
                <a:ea typeface="Source Sans Pro Light"/>
                <a:sym typeface="Source Sans Pro Light"/>
              </a:rPr>
              <a:t> </a:t>
            </a:r>
            <a:r>
              <a:rPr lang="en-US" dirty="0" err="1">
                <a:solidFill>
                  <a:srgbClr val="949494"/>
                </a:solidFill>
                <a:latin typeface="Source Sans Pro Light"/>
                <a:ea typeface="Source Sans Pro Light"/>
                <a:sym typeface="Source Sans Pro Light"/>
              </a:rPr>
              <a:t>eu</a:t>
            </a:r>
            <a:r>
              <a:rPr lang="en-US" dirty="0">
                <a:solidFill>
                  <a:srgbClr val="949494"/>
                </a:solidFill>
                <a:latin typeface="Source Sans Pro Light"/>
                <a:ea typeface="Source Sans Pro Light"/>
                <a:sym typeface="Source Sans Pro Light"/>
              </a:rPr>
              <a:t> </a:t>
            </a:r>
            <a:r>
              <a:rPr lang="en-US" dirty="0" err="1">
                <a:solidFill>
                  <a:srgbClr val="949494"/>
                </a:solidFill>
                <a:latin typeface="Source Sans Pro Light"/>
                <a:ea typeface="Source Sans Pro Light"/>
                <a:sym typeface="Source Sans Pro Light"/>
              </a:rPr>
              <a:t>suscipit</a:t>
            </a:r>
            <a:r>
              <a:rPr lang="en-US" dirty="0">
                <a:solidFill>
                  <a:srgbClr val="949494"/>
                </a:solidFill>
                <a:latin typeface="Source Sans Pro Light"/>
                <a:ea typeface="Source Sans Pro Light"/>
                <a:sym typeface="Source Sans Pro Light"/>
              </a:rPr>
              <a:t> </a:t>
            </a:r>
            <a:r>
              <a:rPr lang="en-US" dirty="0" err="1">
                <a:solidFill>
                  <a:srgbClr val="949494"/>
                </a:solidFill>
                <a:latin typeface="Source Sans Pro Light"/>
                <a:ea typeface="Source Sans Pro Light"/>
                <a:sym typeface="Source Sans Pro Light"/>
              </a:rPr>
              <a:t>finibus</a:t>
            </a:r>
            <a:r>
              <a:rPr lang="en-US" dirty="0">
                <a:solidFill>
                  <a:srgbClr val="949494"/>
                </a:solidFill>
                <a:latin typeface="Source Sans Pro Light"/>
                <a:ea typeface="Source Sans Pro Light"/>
                <a:sym typeface="Source Sans Pro Light"/>
              </a:rPr>
              <a:t>. </a:t>
            </a:r>
            <a:r>
              <a:rPr lang="en-US" dirty="0" err="1">
                <a:solidFill>
                  <a:srgbClr val="949494"/>
                </a:solidFill>
                <a:latin typeface="Source Sans Pro Light"/>
                <a:ea typeface="Source Sans Pro Light"/>
                <a:sym typeface="Source Sans Pro Light"/>
              </a:rPr>
              <a:t>Vivamus</a:t>
            </a:r>
            <a:r>
              <a:rPr lang="en-US" dirty="0">
                <a:solidFill>
                  <a:srgbClr val="949494"/>
                </a:solidFill>
                <a:latin typeface="Source Sans Pro Light"/>
                <a:ea typeface="Source Sans Pro Light"/>
                <a:sym typeface="Source Sans Pro Light"/>
              </a:rPr>
              <a:t> </a:t>
            </a:r>
            <a:r>
              <a:rPr lang="en-US" dirty="0" err="1">
                <a:solidFill>
                  <a:srgbClr val="949494"/>
                </a:solidFill>
                <a:latin typeface="Source Sans Pro Light"/>
                <a:ea typeface="Source Sans Pro Light"/>
                <a:sym typeface="Source Sans Pro Light"/>
              </a:rPr>
              <a:t>sapien</a:t>
            </a:r>
            <a:r>
              <a:rPr lang="en-US" dirty="0">
                <a:solidFill>
                  <a:srgbClr val="949494"/>
                </a:solidFill>
                <a:latin typeface="Source Sans Pro Light"/>
                <a:ea typeface="Source Sans Pro Light"/>
                <a:sym typeface="Source Sans Pro Light"/>
              </a:rPr>
              <a:t> </a:t>
            </a:r>
            <a:r>
              <a:rPr lang="en-US" dirty="0" err="1">
                <a:solidFill>
                  <a:srgbClr val="949494"/>
                </a:solidFill>
                <a:latin typeface="Source Sans Pro Light"/>
                <a:ea typeface="Source Sans Pro Light"/>
                <a:sym typeface="Source Sans Pro Light"/>
              </a:rPr>
              <a:t>purus</a:t>
            </a:r>
            <a:r>
              <a:rPr lang="en-US" dirty="0">
                <a:solidFill>
                  <a:srgbClr val="949494"/>
                </a:solidFill>
                <a:latin typeface="Source Sans Pro Light"/>
                <a:ea typeface="Source Sans Pro Light"/>
                <a:sym typeface="Source Sans Pro Light"/>
              </a:rPr>
              <a:t>, </a:t>
            </a:r>
            <a:r>
              <a:rPr lang="en-US" dirty="0" err="1">
                <a:solidFill>
                  <a:srgbClr val="949494"/>
                </a:solidFill>
                <a:latin typeface="Source Sans Pro Light"/>
                <a:ea typeface="Source Sans Pro Light"/>
                <a:sym typeface="Source Sans Pro Light"/>
              </a:rPr>
              <a:t>sodales</a:t>
            </a:r>
            <a:r>
              <a:rPr lang="en-US" dirty="0">
                <a:solidFill>
                  <a:srgbClr val="949494"/>
                </a:solidFill>
                <a:latin typeface="Source Sans Pro Light"/>
                <a:ea typeface="Source Sans Pro Light"/>
                <a:sym typeface="Source Sans Pro Light"/>
              </a:rPr>
              <a:t> </a:t>
            </a:r>
            <a:r>
              <a:rPr lang="en-US" dirty="0" err="1">
                <a:solidFill>
                  <a:srgbClr val="949494"/>
                </a:solidFill>
                <a:latin typeface="Source Sans Pro Light"/>
                <a:ea typeface="Source Sans Pro Light"/>
                <a:sym typeface="Source Sans Pro Light"/>
              </a:rPr>
              <a:t>eget</a:t>
            </a:r>
            <a:r>
              <a:rPr lang="en-US" dirty="0">
                <a:solidFill>
                  <a:srgbClr val="949494"/>
                </a:solidFill>
                <a:latin typeface="Source Sans Pro Light"/>
                <a:ea typeface="Source Sans Pro Light"/>
                <a:sym typeface="Source Sans Pro Light"/>
              </a:rPr>
              <a:t> </a:t>
            </a:r>
            <a:r>
              <a:rPr lang="en-US" dirty="0" err="1">
                <a:solidFill>
                  <a:srgbClr val="949494"/>
                </a:solidFill>
                <a:latin typeface="Source Sans Pro Light"/>
                <a:ea typeface="Source Sans Pro Light"/>
                <a:sym typeface="Source Sans Pro Light"/>
              </a:rPr>
              <a:t>augue</a:t>
            </a:r>
            <a:r>
              <a:rPr lang="en-US" dirty="0">
                <a:solidFill>
                  <a:srgbClr val="949494"/>
                </a:solidFill>
                <a:latin typeface="Source Sans Pro Light"/>
                <a:ea typeface="Source Sans Pro Light"/>
                <a:sym typeface="Source Sans Pro Light"/>
              </a:rPr>
              <a:t> </a:t>
            </a:r>
            <a:r>
              <a:rPr lang="en-US" dirty="0" err="1">
                <a:solidFill>
                  <a:srgbClr val="949494"/>
                </a:solidFill>
                <a:latin typeface="Source Sans Pro Light"/>
                <a:ea typeface="Source Sans Pro Light"/>
                <a:sym typeface="Source Sans Pro Light"/>
              </a:rPr>
              <a:t>consectetur</a:t>
            </a:r>
            <a:r>
              <a:rPr lang="en-US" dirty="0">
                <a:solidFill>
                  <a:srgbClr val="949494"/>
                </a:solidFill>
                <a:latin typeface="Source Sans Pro Light"/>
                <a:ea typeface="Source Sans Pro Light"/>
                <a:sym typeface="Source Sans Pro Light"/>
              </a:rPr>
              <a:t>, </a:t>
            </a:r>
            <a:r>
              <a:rPr lang="en-US" dirty="0" err="1">
                <a:solidFill>
                  <a:srgbClr val="949494"/>
                </a:solidFill>
                <a:latin typeface="Source Sans Pro Light"/>
                <a:ea typeface="Source Sans Pro Light"/>
                <a:sym typeface="Source Sans Pro Light"/>
              </a:rPr>
              <a:t>pellentesque</a:t>
            </a:r>
            <a:r>
              <a:rPr lang="en-US" dirty="0">
                <a:solidFill>
                  <a:srgbClr val="949494"/>
                </a:solidFill>
                <a:latin typeface="Source Sans Pro Light"/>
                <a:ea typeface="Source Sans Pro Light"/>
                <a:sym typeface="Source Sans Pro Light"/>
              </a:rPr>
              <a:t> </a:t>
            </a:r>
            <a:r>
              <a:rPr lang="en-US" dirty="0" err="1">
                <a:solidFill>
                  <a:srgbClr val="949494"/>
                </a:solidFill>
                <a:latin typeface="Source Sans Pro Light"/>
                <a:ea typeface="Source Sans Pro Light"/>
                <a:sym typeface="Source Sans Pro Light"/>
              </a:rPr>
              <a:t>imperdiet</a:t>
            </a:r>
            <a:r>
              <a:rPr lang="en-US" dirty="0">
                <a:solidFill>
                  <a:srgbClr val="949494"/>
                </a:solidFill>
                <a:latin typeface="Source Sans Pro Light"/>
                <a:ea typeface="Source Sans Pro Light"/>
                <a:sym typeface="Source Sans Pro Light"/>
              </a:rPr>
              <a:t> ante. Donec </a:t>
            </a:r>
            <a:r>
              <a:rPr lang="en-US" dirty="0" err="1">
                <a:solidFill>
                  <a:srgbClr val="949494"/>
                </a:solidFill>
                <a:latin typeface="Source Sans Pro Light"/>
                <a:ea typeface="Source Sans Pro Light"/>
                <a:sym typeface="Source Sans Pro Light"/>
              </a:rPr>
              <a:t>eu</a:t>
            </a:r>
            <a:r>
              <a:rPr lang="en-US" dirty="0">
                <a:solidFill>
                  <a:srgbClr val="949494"/>
                </a:solidFill>
                <a:latin typeface="Source Sans Pro Light"/>
                <a:ea typeface="Source Sans Pro Light"/>
                <a:sym typeface="Source Sans Pro Light"/>
              </a:rPr>
              <a:t> </a:t>
            </a:r>
            <a:r>
              <a:rPr lang="en-US" dirty="0" err="1">
                <a:solidFill>
                  <a:srgbClr val="949494"/>
                </a:solidFill>
                <a:latin typeface="Source Sans Pro Light"/>
                <a:ea typeface="Source Sans Pro Light"/>
                <a:sym typeface="Source Sans Pro Light"/>
              </a:rPr>
              <a:t>tellus</a:t>
            </a:r>
            <a:r>
              <a:rPr lang="en-US" dirty="0">
                <a:solidFill>
                  <a:srgbClr val="949494"/>
                </a:solidFill>
                <a:latin typeface="Source Sans Pro Light"/>
                <a:ea typeface="Source Sans Pro Light"/>
                <a:sym typeface="Source Sans Pro Light"/>
              </a:rPr>
              <a:t> </a:t>
            </a:r>
            <a:r>
              <a:rPr lang="en-US" dirty="0" err="1">
                <a:solidFill>
                  <a:srgbClr val="949494"/>
                </a:solidFill>
                <a:latin typeface="Source Sans Pro Light"/>
                <a:ea typeface="Source Sans Pro Light"/>
                <a:sym typeface="Source Sans Pro Light"/>
              </a:rPr>
              <a:t>blandit</a:t>
            </a:r>
            <a:r>
              <a:rPr lang="en-US" dirty="0">
                <a:solidFill>
                  <a:srgbClr val="949494"/>
                </a:solidFill>
                <a:latin typeface="Source Sans Pro Light"/>
                <a:ea typeface="Source Sans Pro Light"/>
                <a:sym typeface="Source Sans Pro Light"/>
              </a:rPr>
              <a:t>, </a:t>
            </a:r>
            <a:r>
              <a:rPr lang="en-US" dirty="0" err="1">
                <a:solidFill>
                  <a:srgbClr val="949494"/>
                </a:solidFill>
                <a:latin typeface="Source Sans Pro Light"/>
                <a:ea typeface="Source Sans Pro Light"/>
                <a:sym typeface="Source Sans Pro Light"/>
              </a:rPr>
              <a:t>interdum</a:t>
            </a:r>
            <a:r>
              <a:rPr lang="en-US" dirty="0">
                <a:solidFill>
                  <a:srgbClr val="949494"/>
                </a:solidFill>
                <a:latin typeface="Source Sans Pro Light"/>
                <a:ea typeface="Source Sans Pro Light"/>
                <a:sym typeface="Source Sans Pro Light"/>
              </a:rPr>
              <a:t> </a:t>
            </a:r>
            <a:r>
              <a:rPr lang="en-US" dirty="0" err="1">
                <a:solidFill>
                  <a:srgbClr val="949494"/>
                </a:solidFill>
                <a:latin typeface="Source Sans Pro Light"/>
                <a:ea typeface="Source Sans Pro Light"/>
                <a:sym typeface="Source Sans Pro Light"/>
              </a:rPr>
              <a:t>nibh</a:t>
            </a:r>
            <a:r>
              <a:rPr lang="en-US" dirty="0">
                <a:solidFill>
                  <a:srgbClr val="949494"/>
                </a:solidFill>
                <a:latin typeface="Source Sans Pro Light"/>
                <a:ea typeface="Source Sans Pro Light"/>
                <a:sym typeface="Source Sans Pro Light"/>
              </a:rPr>
              <a:t> </a:t>
            </a:r>
            <a:r>
              <a:rPr lang="en-US" dirty="0" err="1">
                <a:solidFill>
                  <a:srgbClr val="949494"/>
                </a:solidFill>
                <a:latin typeface="Source Sans Pro Light"/>
                <a:ea typeface="Source Sans Pro Light"/>
                <a:sym typeface="Source Sans Pro Light"/>
              </a:rPr>
              <a:t>eu</a:t>
            </a:r>
            <a:r>
              <a:rPr lang="en-US" dirty="0">
                <a:solidFill>
                  <a:srgbClr val="949494"/>
                </a:solidFill>
                <a:latin typeface="Source Sans Pro Light"/>
                <a:ea typeface="Source Sans Pro Light"/>
                <a:sym typeface="Source Sans Pro Light"/>
              </a:rPr>
              <a:t>, </a:t>
            </a:r>
            <a:r>
              <a:rPr lang="en-US" dirty="0" err="1">
                <a:solidFill>
                  <a:srgbClr val="949494"/>
                </a:solidFill>
                <a:latin typeface="Source Sans Pro Light"/>
                <a:ea typeface="Source Sans Pro Light"/>
                <a:sym typeface="Source Sans Pro Light"/>
              </a:rPr>
              <a:t>tincidunt</a:t>
            </a:r>
            <a:r>
              <a:rPr lang="en-US" dirty="0">
                <a:solidFill>
                  <a:srgbClr val="949494"/>
                </a:solidFill>
                <a:latin typeface="Source Sans Pro Light"/>
                <a:ea typeface="Source Sans Pro Light"/>
                <a:sym typeface="Source Sans Pro Light"/>
              </a:rPr>
              <a:t> sem. </a:t>
            </a:r>
            <a:r>
              <a:rPr lang="en-US" dirty="0" err="1">
                <a:solidFill>
                  <a:srgbClr val="949494"/>
                </a:solidFill>
                <a:latin typeface="Source Sans Pro Light"/>
                <a:ea typeface="Source Sans Pro Light"/>
                <a:sym typeface="Source Sans Pro Light"/>
              </a:rPr>
              <a:t>Vivamus</a:t>
            </a:r>
            <a:r>
              <a:rPr lang="en-US" dirty="0">
                <a:solidFill>
                  <a:srgbClr val="949494"/>
                </a:solidFill>
                <a:latin typeface="Source Sans Pro Light"/>
                <a:ea typeface="Source Sans Pro Light"/>
                <a:sym typeface="Source Sans Pro Light"/>
              </a:rPr>
              <a:t> </a:t>
            </a:r>
            <a:r>
              <a:rPr lang="en-US" dirty="0" err="1">
                <a:solidFill>
                  <a:srgbClr val="949494"/>
                </a:solidFill>
                <a:latin typeface="Source Sans Pro Light"/>
                <a:ea typeface="Source Sans Pro Light"/>
                <a:sym typeface="Source Sans Pro Light"/>
              </a:rPr>
              <a:t>finibus</a:t>
            </a:r>
            <a:r>
              <a:rPr lang="en-US" dirty="0">
                <a:solidFill>
                  <a:srgbClr val="949494"/>
                </a:solidFill>
                <a:latin typeface="Source Sans Pro Light"/>
                <a:ea typeface="Source Sans Pro Light"/>
                <a:sym typeface="Source Sans Pro Light"/>
              </a:rPr>
              <a:t> </a:t>
            </a:r>
            <a:r>
              <a:rPr lang="en-US" dirty="0" err="1">
                <a:solidFill>
                  <a:srgbClr val="949494"/>
                </a:solidFill>
                <a:latin typeface="Source Sans Pro Light"/>
                <a:ea typeface="Source Sans Pro Light"/>
                <a:sym typeface="Source Sans Pro Light"/>
              </a:rPr>
              <a:t>justo</a:t>
            </a:r>
            <a:r>
              <a:rPr lang="en-US" dirty="0">
                <a:solidFill>
                  <a:srgbClr val="949494"/>
                </a:solidFill>
                <a:latin typeface="Source Sans Pro Light"/>
                <a:ea typeface="Source Sans Pro Light"/>
                <a:sym typeface="Source Sans Pro Light"/>
              </a:rPr>
              <a:t> </a:t>
            </a:r>
            <a:r>
              <a:rPr lang="en-US" dirty="0" err="1">
                <a:solidFill>
                  <a:srgbClr val="949494"/>
                </a:solidFill>
                <a:latin typeface="Source Sans Pro Light"/>
                <a:ea typeface="Source Sans Pro Light"/>
                <a:sym typeface="Source Sans Pro Light"/>
              </a:rPr>
              <a:t>mauris</a:t>
            </a:r>
            <a:r>
              <a:rPr lang="en-US" dirty="0">
                <a:solidFill>
                  <a:srgbClr val="949494"/>
                </a:solidFill>
                <a:latin typeface="Source Sans Pro Light"/>
                <a:ea typeface="Source Sans Pro Light"/>
                <a:sym typeface="Source Sans Pro Light"/>
              </a:rPr>
              <a:t>, in </a:t>
            </a:r>
            <a:r>
              <a:rPr lang="en-US" dirty="0" err="1">
                <a:solidFill>
                  <a:srgbClr val="949494"/>
                </a:solidFill>
                <a:latin typeface="Source Sans Pro Light"/>
                <a:ea typeface="Source Sans Pro Light"/>
                <a:sym typeface="Source Sans Pro Light"/>
              </a:rPr>
              <a:t>volutpat</a:t>
            </a:r>
            <a:r>
              <a:rPr lang="en-US" dirty="0">
                <a:solidFill>
                  <a:srgbClr val="949494"/>
                </a:solidFill>
                <a:latin typeface="Source Sans Pro Light"/>
                <a:ea typeface="Source Sans Pro Light"/>
                <a:sym typeface="Source Sans Pro Light"/>
              </a:rPr>
              <a:t> </a:t>
            </a:r>
            <a:r>
              <a:rPr lang="en-US" dirty="0" err="1">
                <a:solidFill>
                  <a:srgbClr val="949494"/>
                </a:solidFill>
                <a:latin typeface="Source Sans Pro Light"/>
                <a:ea typeface="Source Sans Pro Light"/>
                <a:sym typeface="Source Sans Pro Light"/>
              </a:rPr>
              <a:t>sapien</a:t>
            </a:r>
            <a:r>
              <a:rPr lang="en-US" dirty="0">
                <a:solidFill>
                  <a:srgbClr val="949494"/>
                </a:solidFill>
                <a:latin typeface="Source Sans Pro Light"/>
                <a:ea typeface="Source Sans Pro Light"/>
                <a:sym typeface="Source Sans Pro Light"/>
              </a:rPr>
              <a:t> </a:t>
            </a:r>
            <a:r>
              <a:rPr lang="en-US" dirty="0" err="1">
                <a:solidFill>
                  <a:srgbClr val="949494"/>
                </a:solidFill>
                <a:latin typeface="Source Sans Pro Light"/>
                <a:ea typeface="Source Sans Pro Light"/>
                <a:sym typeface="Source Sans Pro Light"/>
              </a:rPr>
              <a:t>elementum</a:t>
            </a:r>
            <a:r>
              <a:rPr lang="en-US" dirty="0">
                <a:solidFill>
                  <a:srgbClr val="949494"/>
                </a:solidFill>
                <a:latin typeface="Source Sans Pro Light"/>
                <a:ea typeface="Source Sans Pro Light"/>
                <a:sym typeface="Source Sans Pro Light"/>
              </a:rPr>
              <a:t> </a:t>
            </a:r>
            <a:r>
              <a:rPr lang="en-US" dirty="0" err="1">
                <a:solidFill>
                  <a:srgbClr val="949494"/>
                </a:solidFill>
                <a:latin typeface="Source Sans Pro Light"/>
                <a:ea typeface="Source Sans Pro Light"/>
                <a:sym typeface="Source Sans Pro Light"/>
              </a:rPr>
              <a:t>nec</a:t>
            </a:r>
            <a:r>
              <a:rPr lang="en-US" dirty="0">
                <a:solidFill>
                  <a:srgbClr val="949494"/>
                </a:solidFill>
                <a:latin typeface="Source Sans Pro Light"/>
                <a:ea typeface="Source Sans Pro Light"/>
                <a:sym typeface="Source Sans Pro Light"/>
              </a:rPr>
              <a:t>. </a:t>
            </a:r>
            <a:r>
              <a:rPr lang="en-US" dirty="0" err="1">
                <a:solidFill>
                  <a:srgbClr val="949494"/>
                </a:solidFill>
                <a:latin typeface="Source Sans Pro Light"/>
                <a:ea typeface="Source Sans Pro Light"/>
                <a:sym typeface="Source Sans Pro Light"/>
              </a:rPr>
              <a:t>Nullam</a:t>
            </a:r>
            <a:r>
              <a:rPr lang="en-US" dirty="0">
                <a:solidFill>
                  <a:srgbClr val="949494"/>
                </a:solidFill>
                <a:latin typeface="Source Sans Pro Light"/>
                <a:ea typeface="Source Sans Pro Light"/>
                <a:sym typeface="Source Sans Pro Light"/>
              </a:rPr>
              <a:t> </a:t>
            </a:r>
            <a:r>
              <a:rPr lang="en-US" dirty="0" err="1">
                <a:solidFill>
                  <a:srgbClr val="949494"/>
                </a:solidFill>
                <a:latin typeface="Source Sans Pro Light"/>
                <a:ea typeface="Source Sans Pro Light"/>
                <a:sym typeface="Source Sans Pro Light"/>
              </a:rPr>
              <a:t>lobortis</a:t>
            </a:r>
            <a:r>
              <a:rPr lang="en-US" dirty="0">
                <a:solidFill>
                  <a:srgbClr val="949494"/>
                </a:solidFill>
                <a:latin typeface="Source Sans Pro Light"/>
                <a:ea typeface="Source Sans Pro Light"/>
                <a:sym typeface="Source Sans Pro Light"/>
              </a:rPr>
              <a:t> </a:t>
            </a:r>
            <a:r>
              <a:rPr lang="en-US" dirty="0" err="1">
                <a:solidFill>
                  <a:srgbClr val="949494"/>
                </a:solidFill>
                <a:latin typeface="Source Sans Pro Light"/>
                <a:ea typeface="Source Sans Pro Light"/>
                <a:sym typeface="Source Sans Pro Light"/>
              </a:rPr>
              <a:t>neque</a:t>
            </a:r>
            <a:r>
              <a:rPr lang="en-US" dirty="0">
                <a:solidFill>
                  <a:srgbClr val="949494"/>
                </a:solidFill>
                <a:latin typeface="Source Sans Pro Light"/>
                <a:ea typeface="Source Sans Pro Light"/>
                <a:sym typeface="Source Sans Pro Light"/>
              </a:rPr>
              <a:t> sed nisi tempus, et </a:t>
            </a:r>
            <a:r>
              <a:rPr lang="en-US" dirty="0" err="1">
                <a:solidFill>
                  <a:srgbClr val="949494"/>
                </a:solidFill>
                <a:latin typeface="Source Sans Pro Light"/>
                <a:ea typeface="Source Sans Pro Light"/>
                <a:sym typeface="Source Sans Pro Light"/>
              </a:rPr>
              <a:t>facilisis</a:t>
            </a:r>
            <a:r>
              <a:rPr lang="en-US" dirty="0">
                <a:solidFill>
                  <a:srgbClr val="949494"/>
                </a:solidFill>
                <a:latin typeface="Source Sans Pro Light"/>
                <a:ea typeface="Source Sans Pro Light"/>
                <a:sym typeface="Source Sans Pro Light"/>
              </a:rPr>
              <a:t> </a:t>
            </a:r>
            <a:r>
              <a:rPr lang="en-US" dirty="0" err="1">
                <a:solidFill>
                  <a:srgbClr val="949494"/>
                </a:solidFill>
                <a:latin typeface="Source Sans Pro Light"/>
                <a:ea typeface="Source Sans Pro Light"/>
                <a:sym typeface="Source Sans Pro Light"/>
              </a:rPr>
              <a:t>massa</a:t>
            </a:r>
            <a:r>
              <a:rPr lang="en-US" dirty="0">
                <a:solidFill>
                  <a:srgbClr val="949494"/>
                </a:solidFill>
                <a:latin typeface="Source Sans Pro Light"/>
                <a:ea typeface="Source Sans Pro Light"/>
                <a:sym typeface="Source Sans Pro Light"/>
              </a:rPr>
              <a:t> </a:t>
            </a:r>
            <a:r>
              <a:rPr lang="en-US" dirty="0" err="1">
                <a:solidFill>
                  <a:srgbClr val="949494"/>
                </a:solidFill>
                <a:latin typeface="Source Sans Pro Light"/>
                <a:ea typeface="Source Sans Pro Light"/>
                <a:sym typeface="Source Sans Pro Light"/>
              </a:rPr>
              <a:t>accumsan</a:t>
            </a:r>
            <a:r>
              <a:rPr lang="en-US" dirty="0">
                <a:solidFill>
                  <a:srgbClr val="949494"/>
                </a:solidFill>
                <a:latin typeface="Source Sans Pro Light"/>
                <a:ea typeface="Source Sans Pro Light"/>
                <a:sym typeface="Source Sans Pro Light"/>
              </a:rPr>
              <a:t>. </a:t>
            </a:r>
            <a:r>
              <a:rPr lang="en-US" dirty="0" err="1">
                <a:solidFill>
                  <a:srgbClr val="949494"/>
                </a:solidFill>
                <a:latin typeface="Source Sans Pro Light"/>
                <a:ea typeface="Source Sans Pro Light"/>
                <a:sym typeface="Source Sans Pro Light"/>
              </a:rPr>
              <a:t>Nulla</a:t>
            </a:r>
            <a:r>
              <a:rPr lang="en-US" dirty="0">
                <a:solidFill>
                  <a:srgbClr val="949494"/>
                </a:solidFill>
                <a:latin typeface="Source Sans Pro Light"/>
                <a:ea typeface="Source Sans Pro Light"/>
                <a:sym typeface="Source Sans Pro Light"/>
              </a:rPr>
              <a:t> </a:t>
            </a:r>
            <a:r>
              <a:rPr lang="en-US" dirty="0" err="1">
                <a:solidFill>
                  <a:srgbClr val="949494"/>
                </a:solidFill>
                <a:latin typeface="Source Sans Pro Light"/>
                <a:ea typeface="Source Sans Pro Light"/>
                <a:sym typeface="Source Sans Pro Light"/>
              </a:rPr>
              <a:t>quis</a:t>
            </a:r>
            <a:r>
              <a:rPr lang="en-US" dirty="0">
                <a:solidFill>
                  <a:srgbClr val="949494"/>
                </a:solidFill>
                <a:latin typeface="Source Sans Pro Light"/>
                <a:ea typeface="Source Sans Pro Light"/>
                <a:sym typeface="Source Sans Pro Light"/>
              </a:rPr>
              <a:t> </a:t>
            </a:r>
            <a:r>
              <a:rPr lang="en-US" dirty="0" err="1">
                <a:solidFill>
                  <a:srgbClr val="949494"/>
                </a:solidFill>
                <a:latin typeface="Source Sans Pro Light"/>
                <a:ea typeface="Source Sans Pro Light"/>
                <a:sym typeface="Source Sans Pro Light"/>
              </a:rPr>
              <a:t>euismod</a:t>
            </a:r>
            <a:r>
              <a:rPr lang="en-US" dirty="0">
                <a:solidFill>
                  <a:srgbClr val="949494"/>
                </a:solidFill>
                <a:latin typeface="Source Sans Pro Light"/>
                <a:ea typeface="Source Sans Pro Light"/>
                <a:sym typeface="Source Sans Pro Light"/>
              </a:rPr>
              <a:t> </a:t>
            </a:r>
            <a:r>
              <a:rPr lang="en-US" dirty="0" err="1">
                <a:solidFill>
                  <a:srgbClr val="949494"/>
                </a:solidFill>
                <a:latin typeface="Source Sans Pro Light"/>
                <a:ea typeface="Source Sans Pro Light"/>
                <a:sym typeface="Source Sans Pro Light"/>
              </a:rPr>
              <a:t>nisl</a:t>
            </a:r>
            <a:r>
              <a:rPr lang="en-US" dirty="0">
                <a:solidFill>
                  <a:srgbClr val="949494"/>
                </a:solidFill>
                <a:latin typeface="Source Sans Pro Light"/>
                <a:ea typeface="Source Sans Pro Light"/>
                <a:sym typeface="Source Sans Pro Light"/>
              </a:rPr>
              <a:t>. </a:t>
            </a:r>
            <a:endParaRPr dirty="0">
              <a:latin typeface="Source Sans Pro Light"/>
              <a:ea typeface="Source Sans Pro Light"/>
              <a:cs typeface="Source Sans Pro Light"/>
              <a:sym typeface="Source Sans Pro Light"/>
            </a:endParaRPr>
          </a:p>
        </p:txBody>
      </p:sp>
      <p:sp>
        <p:nvSpPr>
          <p:cNvPr id="126" name="Google Shape;126;p28"/>
          <p:cNvSpPr/>
          <p:nvPr/>
        </p:nvSpPr>
        <p:spPr>
          <a:xfrm rot="5400000">
            <a:off x="4515806" y="-3831300"/>
            <a:ext cx="114000" cy="77766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27" name="Google Shape;127;p28"/>
          <p:cNvSpPr txBox="1"/>
          <p:nvPr/>
        </p:nvSpPr>
        <p:spPr>
          <a:xfrm flipH="1">
            <a:off x="684650" y="1377722"/>
            <a:ext cx="2950200" cy="32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accent1"/>
                </a:solidFill>
                <a:latin typeface="Source Sans Pro SemiBold"/>
                <a:ea typeface="Source Sans Pro SemiBold"/>
                <a:cs typeface="Source Sans Pro SemiBold"/>
                <a:sym typeface="Source Sans Pro SemiBold"/>
              </a:rPr>
              <a:t>Subtítulo</a:t>
            </a:r>
            <a:endParaRPr sz="1200">
              <a:solidFill>
                <a:schemeClr val="accent1"/>
              </a:solidFill>
              <a:latin typeface="Source Sans Pro SemiBold"/>
              <a:ea typeface="Source Sans Pro SemiBold"/>
              <a:cs typeface="Source Sans Pro SemiBold"/>
              <a:sym typeface="Source Sans Pro SemiBold"/>
            </a:endParaRPr>
          </a:p>
        </p:txBody>
      </p:sp>
      <p:cxnSp>
        <p:nvCxnSpPr>
          <p:cNvPr id="128" name="Google Shape;128;p28"/>
          <p:cNvCxnSpPr/>
          <p:nvPr/>
        </p:nvCxnSpPr>
        <p:spPr>
          <a:xfrm>
            <a:off x="685800" y="500750"/>
            <a:ext cx="1947000" cy="0"/>
          </a:xfrm>
          <a:prstGeom prst="straightConnector1">
            <a:avLst/>
          </a:prstGeom>
          <a:noFill/>
          <a:ln w="9525" cap="flat" cmpd="sng">
            <a:solidFill>
              <a:srgbClr val="D9D9D9"/>
            </a:solidFill>
            <a:prstDash val="solid"/>
            <a:round/>
            <a:headEnd type="none" w="med" len="med"/>
            <a:tailEnd type="none" w="med" len="med"/>
          </a:ln>
        </p:spPr>
      </p:cxnSp>
      <p:pic>
        <p:nvPicPr>
          <p:cNvPr id="131" name="Google Shape;131;p28"/>
          <p:cNvPicPr preferRelativeResize="0"/>
          <p:nvPr/>
        </p:nvPicPr>
        <p:blipFill rotWithShape="1">
          <a:blip r:embed="rId3">
            <a:alphaModFix/>
          </a:blip>
          <a:srcRect l="5123" t="2037" r="33657"/>
          <a:stretch/>
        </p:blipFill>
        <p:spPr>
          <a:xfrm>
            <a:off x="4572000" y="500750"/>
            <a:ext cx="3886200" cy="4145525"/>
          </a:xfrm>
          <a:prstGeom prst="rect">
            <a:avLst/>
          </a:prstGeom>
          <a:noFill/>
          <a:ln>
            <a:noFill/>
          </a:ln>
        </p:spPr>
      </p:pic>
      <p:sp>
        <p:nvSpPr>
          <p:cNvPr id="132" name="Google Shape;132;p28"/>
          <p:cNvSpPr txBox="1">
            <a:spLocks noGrp="1"/>
          </p:cNvSpPr>
          <p:nvPr>
            <p:ph type="sldNum" idx="12"/>
          </p:nvPr>
        </p:nvSpPr>
        <p:spPr>
          <a:xfrm>
            <a:off x="8458209" y="480060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3</a:t>
            </a:fld>
            <a:endParaRPr/>
          </a:p>
        </p:txBody>
      </p:sp>
      <p:pic>
        <p:nvPicPr>
          <p:cNvPr id="2" name="Imagen 1" descr="Dos mujeres trabajando">
            <a:extLst>
              <a:ext uri="{FF2B5EF4-FFF2-40B4-BE49-F238E27FC236}">
                <a16:creationId xmlns:a16="http://schemas.microsoft.com/office/drawing/2014/main" xmlns="" id="{B440F15C-0D72-5B9E-B733-CEB711DD2922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320" r="36591" b="26438"/>
          <a:stretch/>
        </p:blipFill>
        <p:spPr>
          <a:xfrm>
            <a:off x="4571994" y="497225"/>
            <a:ext cx="3886200" cy="4145525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29"/>
          <p:cNvSpPr txBox="1"/>
          <p:nvPr/>
        </p:nvSpPr>
        <p:spPr>
          <a:xfrm flipH="1">
            <a:off x="684650" y="634927"/>
            <a:ext cx="2950200" cy="60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chemeClr val="dk1"/>
                </a:solidFill>
                <a:latin typeface="Source Sans Pro SemiBold"/>
                <a:ea typeface="Source Sans Pro SemiBold"/>
                <a:cs typeface="Source Sans Pro SemiBold"/>
                <a:sym typeface="Source Sans Pro SemiBold"/>
              </a:rPr>
              <a:t>Título Sección</a:t>
            </a:r>
            <a:endParaRPr sz="1600">
              <a:latin typeface="Source Sans Pro SemiBold"/>
              <a:ea typeface="Source Sans Pro SemiBold"/>
              <a:cs typeface="Source Sans Pro SemiBold"/>
              <a:sym typeface="Source Sans Pro SemiBold"/>
            </a:endParaRPr>
          </a:p>
        </p:txBody>
      </p:sp>
      <p:sp>
        <p:nvSpPr>
          <p:cNvPr id="139" name="Google Shape;139;p29"/>
          <p:cNvSpPr txBox="1"/>
          <p:nvPr/>
        </p:nvSpPr>
        <p:spPr>
          <a:xfrm flipH="1">
            <a:off x="684625" y="1623125"/>
            <a:ext cx="2172000" cy="218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 dirty="0">
                <a:solidFill>
                  <a:srgbClr val="949494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rPr>
              <a:t>Lorem ipsum dolor sit </a:t>
            </a:r>
            <a:r>
              <a:rPr lang="en-US" sz="1000" dirty="0" err="1">
                <a:solidFill>
                  <a:srgbClr val="949494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rPr>
              <a:t>amet</a:t>
            </a:r>
            <a:r>
              <a:rPr lang="en-US" sz="1000" dirty="0">
                <a:solidFill>
                  <a:srgbClr val="949494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rPr>
              <a:t>, </a:t>
            </a:r>
            <a:r>
              <a:rPr lang="en-US" sz="1000" dirty="0" err="1">
                <a:solidFill>
                  <a:srgbClr val="949494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rPr>
              <a:t>consectetur</a:t>
            </a:r>
            <a:r>
              <a:rPr lang="en-US" sz="1000" dirty="0">
                <a:solidFill>
                  <a:srgbClr val="949494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rPr>
              <a:t> </a:t>
            </a:r>
            <a:r>
              <a:rPr lang="en-US" sz="1000" dirty="0" err="1">
                <a:solidFill>
                  <a:srgbClr val="949494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rPr>
              <a:t>adipiscing</a:t>
            </a:r>
            <a:r>
              <a:rPr lang="en-US" sz="1000" dirty="0">
                <a:solidFill>
                  <a:srgbClr val="949494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rPr>
              <a:t> </a:t>
            </a:r>
            <a:r>
              <a:rPr lang="en-US" sz="1000" dirty="0" err="1">
                <a:solidFill>
                  <a:srgbClr val="949494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rPr>
              <a:t>elit</a:t>
            </a:r>
            <a:r>
              <a:rPr lang="en-US" sz="1000" dirty="0">
                <a:solidFill>
                  <a:srgbClr val="949494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rPr>
              <a:t>. Sed </a:t>
            </a:r>
            <a:r>
              <a:rPr lang="en-US" sz="1000" dirty="0" err="1">
                <a:solidFill>
                  <a:srgbClr val="949494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rPr>
              <a:t>consectetur</a:t>
            </a:r>
            <a:r>
              <a:rPr lang="en-US" sz="1000" dirty="0">
                <a:solidFill>
                  <a:srgbClr val="949494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rPr>
              <a:t> </a:t>
            </a:r>
            <a:r>
              <a:rPr lang="en-US" sz="1000" dirty="0" err="1">
                <a:solidFill>
                  <a:srgbClr val="949494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rPr>
              <a:t>risus</a:t>
            </a:r>
            <a:r>
              <a:rPr lang="en-US" sz="1000" dirty="0">
                <a:solidFill>
                  <a:srgbClr val="949494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rPr>
              <a:t> </a:t>
            </a:r>
            <a:r>
              <a:rPr lang="en-US" sz="1000" dirty="0" err="1">
                <a:solidFill>
                  <a:srgbClr val="949494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rPr>
              <a:t>eu</a:t>
            </a:r>
            <a:r>
              <a:rPr lang="en-US" sz="1000" dirty="0">
                <a:solidFill>
                  <a:srgbClr val="949494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rPr>
              <a:t> </a:t>
            </a:r>
            <a:r>
              <a:rPr lang="en-US" sz="1000" dirty="0" err="1">
                <a:solidFill>
                  <a:srgbClr val="949494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rPr>
              <a:t>suscipit</a:t>
            </a:r>
            <a:r>
              <a:rPr lang="en-US" sz="1000" dirty="0">
                <a:solidFill>
                  <a:srgbClr val="949494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rPr>
              <a:t> </a:t>
            </a:r>
            <a:r>
              <a:rPr lang="en-US" sz="1000" dirty="0" err="1">
                <a:solidFill>
                  <a:srgbClr val="949494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rPr>
              <a:t>finibus</a:t>
            </a:r>
            <a:r>
              <a:rPr lang="en-US" sz="1000" dirty="0">
                <a:solidFill>
                  <a:srgbClr val="949494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rPr>
              <a:t>. </a:t>
            </a:r>
            <a:r>
              <a:rPr lang="en-US" sz="1000" dirty="0" err="1">
                <a:solidFill>
                  <a:srgbClr val="949494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rPr>
              <a:t>Vivamus</a:t>
            </a:r>
            <a:r>
              <a:rPr lang="en-US" sz="1000" dirty="0">
                <a:solidFill>
                  <a:srgbClr val="949494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rPr>
              <a:t> </a:t>
            </a:r>
            <a:r>
              <a:rPr lang="en-US" sz="1000" dirty="0" err="1">
                <a:solidFill>
                  <a:srgbClr val="949494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rPr>
              <a:t>sapien</a:t>
            </a:r>
            <a:r>
              <a:rPr lang="en-US" sz="1000" dirty="0">
                <a:solidFill>
                  <a:srgbClr val="949494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rPr>
              <a:t> </a:t>
            </a:r>
            <a:r>
              <a:rPr lang="en-US" sz="1000" dirty="0" err="1">
                <a:solidFill>
                  <a:srgbClr val="949494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rPr>
              <a:t>purus</a:t>
            </a:r>
            <a:r>
              <a:rPr lang="en-US" sz="1000" dirty="0">
                <a:solidFill>
                  <a:srgbClr val="949494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rPr>
              <a:t>, </a:t>
            </a:r>
            <a:r>
              <a:rPr lang="en-US" sz="1000" dirty="0" err="1">
                <a:solidFill>
                  <a:srgbClr val="949494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rPr>
              <a:t>sodales</a:t>
            </a:r>
            <a:r>
              <a:rPr lang="en-US" sz="1000" dirty="0">
                <a:solidFill>
                  <a:srgbClr val="949494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rPr>
              <a:t> </a:t>
            </a:r>
            <a:r>
              <a:rPr lang="en-US" sz="1000" dirty="0" err="1">
                <a:solidFill>
                  <a:srgbClr val="949494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rPr>
              <a:t>eget</a:t>
            </a:r>
            <a:r>
              <a:rPr lang="en-US" sz="1000" dirty="0">
                <a:solidFill>
                  <a:srgbClr val="949494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rPr>
              <a:t> </a:t>
            </a:r>
            <a:r>
              <a:rPr lang="en-US" sz="1000" dirty="0" err="1">
                <a:solidFill>
                  <a:srgbClr val="949494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rPr>
              <a:t>augue</a:t>
            </a:r>
            <a:r>
              <a:rPr lang="en-US" sz="1000" dirty="0">
                <a:solidFill>
                  <a:srgbClr val="949494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rPr>
              <a:t> </a:t>
            </a:r>
            <a:r>
              <a:rPr lang="en-US" sz="1000" dirty="0" err="1">
                <a:solidFill>
                  <a:srgbClr val="949494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rPr>
              <a:t>consectetur</a:t>
            </a:r>
            <a:r>
              <a:rPr lang="en-US" sz="1000" dirty="0">
                <a:solidFill>
                  <a:srgbClr val="949494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rPr>
              <a:t>, </a:t>
            </a:r>
            <a:r>
              <a:rPr lang="en-US" sz="1000" dirty="0" err="1">
                <a:solidFill>
                  <a:srgbClr val="949494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rPr>
              <a:t>pellentesque</a:t>
            </a:r>
            <a:r>
              <a:rPr lang="en-US" sz="1000" dirty="0">
                <a:solidFill>
                  <a:srgbClr val="949494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rPr>
              <a:t> </a:t>
            </a:r>
            <a:r>
              <a:rPr lang="en-US" sz="1000" dirty="0" err="1">
                <a:solidFill>
                  <a:srgbClr val="949494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rPr>
              <a:t>imperdiet</a:t>
            </a:r>
            <a:r>
              <a:rPr lang="en-US" sz="1000" dirty="0">
                <a:solidFill>
                  <a:srgbClr val="949494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rPr>
              <a:t> ante. Donec </a:t>
            </a:r>
            <a:r>
              <a:rPr lang="en-US" sz="1000" dirty="0" err="1">
                <a:solidFill>
                  <a:srgbClr val="949494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rPr>
              <a:t>eu</a:t>
            </a:r>
            <a:r>
              <a:rPr lang="en-US" sz="1000" dirty="0">
                <a:solidFill>
                  <a:srgbClr val="949494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rPr>
              <a:t> </a:t>
            </a:r>
            <a:r>
              <a:rPr lang="en-US" sz="1000" b="1" dirty="0" err="1">
                <a:solidFill>
                  <a:srgbClr val="949494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rPr>
              <a:t>tellus</a:t>
            </a:r>
            <a:r>
              <a:rPr lang="en-US" sz="1000" dirty="0">
                <a:solidFill>
                  <a:srgbClr val="949494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rPr>
              <a:t> </a:t>
            </a:r>
            <a:r>
              <a:rPr lang="en-US" sz="1000" dirty="0" err="1">
                <a:solidFill>
                  <a:srgbClr val="949494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rPr>
              <a:t>blandit</a:t>
            </a:r>
            <a:r>
              <a:rPr lang="en-US" sz="1000" dirty="0">
                <a:solidFill>
                  <a:srgbClr val="949494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rPr>
              <a:t>, </a:t>
            </a:r>
            <a:r>
              <a:rPr lang="en-US" sz="1000" dirty="0" err="1">
                <a:solidFill>
                  <a:srgbClr val="949494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rPr>
              <a:t>interdum</a:t>
            </a:r>
            <a:r>
              <a:rPr lang="en-US" sz="1000" dirty="0">
                <a:solidFill>
                  <a:srgbClr val="949494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rPr>
              <a:t> </a:t>
            </a:r>
            <a:r>
              <a:rPr lang="en-US" sz="1000" dirty="0" err="1">
                <a:solidFill>
                  <a:srgbClr val="949494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rPr>
              <a:t>nibh</a:t>
            </a:r>
            <a:r>
              <a:rPr lang="en-US" sz="1000" dirty="0">
                <a:solidFill>
                  <a:srgbClr val="949494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rPr>
              <a:t> </a:t>
            </a:r>
            <a:r>
              <a:rPr lang="en-US" sz="1000" dirty="0" err="1">
                <a:solidFill>
                  <a:srgbClr val="949494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rPr>
              <a:t>eu</a:t>
            </a:r>
            <a:r>
              <a:rPr lang="en-US" sz="1000" dirty="0">
                <a:solidFill>
                  <a:srgbClr val="949494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rPr>
              <a:t>, </a:t>
            </a:r>
            <a:r>
              <a:rPr lang="en-US" sz="1000" dirty="0" err="1">
                <a:solidFill>
                  <a:srgbClr val="949494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rPr>
              <a:t>tincidunt</a:t>
            </a:r>
            <a:r>
              <a:rPr lang="en-US" sz="1000" dirty="0">
                <a:solidFill>
                  <a:srgbClr val="949494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rPr>
              <a:t> sem. </a:t>
            </a:r>
            <a:r>
              <a:rPr lang="en-US" sz="1000" dirty="0" err="1">
                <a:solidFill>
                  <a:srgbClr val="949494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rPr>
              <a:t>Vivamus</a:t>
            </a:r>
            <a:r>
              <a:rPr lang="en-US" sz="1000" dirty="0">
                <a:solidFill>
                  <a:srgbClr val="949494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rPr>
              <a:t> </a:t>
            </a:r>
            <a:r>
              <a:rPr lang="en-US" sz="1000" dirty="0" err="1">
                <a:solidFill>
                  <a:srgbClr val="949494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rPr>
              <a:t>finibus</a:t>
            </a:r>
            <a:r>
              <a:rPr lang="en-US" sz="1000" dirty="0">
                <a:solidFill>
                  <a:srgbClr val="949494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rPr>
              <a:t> </a:t>
            </a:r>
            <a:r>
              <a:rPr lang="en-US" sz="1000" dirty="0" err="1">
                <a:solidFill>
                  <a:srgbClr val="949494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rPr>
              <a:t>justo</a:t>
            </a:r>
            <a:r>
              <a:rPr lang="en-US" sz="1000" dirty="0">
                <a:solidFill>
                  <a:srgbClr val="949494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rPr>
              <a:t> </a:t>
            </a:r>
            <a:r>
              <a:rPr lang="en-US" sz="1000" dirty="0" err="1">
                <a:solidFill>
                  <a:srgbClr val="949494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rPr>
              <a:t>mauris</a:t>
            </a:r>
            <a:r>
              <a:rPr lang="en-US" sz="1000" dirty="0">
                <a:solidFill>
                  <a:srgbClr val="949494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rPr>
              <a:t>, in </a:t>
            </a:r>
            <a:r>
              <a:rPr lang="en-US" sz="1000" dirty="0" err="1">
                <a:solidFill>
                  <a:srgbClr val="949494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rPr>
              <a:t>volutpat</a:t>
            </a:r>
            <a:r>
              <a:rPr lang="en-US" sz="1000" dirty="0">
                <a:solidFill>
                  <a:srgbClr val="949494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rPr>
              <a:t> </a:t>
            </a:r>
            <a:r>
              <a:rPr lang="en-US" sz="1000" dirty="0" err="1">
                <a:solidFill>
                  <a:srgbClr val="949494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rPr>
              <a:t>sapien</a:t>
            </a:r>
            <a:r>
              <a:rPr lang="en-US" sz="1000" dirty="0">
                <a:solidFill>
                  <a:srgbClr val="949494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rPr>
              <a:t> </a:t>
            </a:r>
            <a:r>
              <a:rPr lang="en-US" sz="1000" dirty="0" err="1">
                <a:solidFill>
                  <a:srgbClr val="949494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rPr>
              <a:t>elementum</a:t>
            </a:r>
            <a:r>
              <a:rPr lang="en-US" sz="1000" dirty="0">
                <a:solidFill>
                  <a:srgbClr val="949494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rPr>
              <a:t> </a:t>
            </a:r>
            <a:r>
              <a:rPr lang="en-US" sz="1000" dirty="0" err="1">
                <a:solidFill>
                  <a:srgbClr val="949494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rPr>
              <a:t>nec</a:t>
            </a:r>
            <a:r>
              <a:rPr lang="en-US" sz="1000" dirty="0">
                <a:solidFill>
                  <a:srgbClr val="949494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rPr>
              <a:t>. </a:t>
            </a:r>
            <a:r>
              <a:rPr lang="en-US" sz="1000" dirty="0" err="1">
                <a:solidFill>
                  <a:srgbClr val="949494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rPr>
              <a:t>Nullam</a:t>
            </a:r>
            <a:r>
              <a:rPr lang="en-US" sz="1000" dirty="0">
                <a:solidFill>
                  <a:srgbClr val="949494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rPr>
              <a:t> </a:t>
            </a:r>
            <a:r>
              <a:rPr lang="en-US" sz="1000" dirty="0" err="1">
                <a:solidFill>
                  <a:srgbClr val="949494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rPr>
              <a:t>lobortis</a:t>
            </a:r>
            <a:r>
              <a:rPr lang="en-US" sz="1000" dirty="0">
                <a:solidFill>
                  <a:srgbClr val="949494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rPr>
              <a:t> </a:t>
            </a:r>
            <a:r>
              <a:rPr lang="en-US" sz="1000" dirty="0" err="1">
                <a:solidFill>
                  <a:srgbClr val="949494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rPr>
              <a:t>neque</a:t>
            </a:r>
            <a:r>
              <a:rPr lang="en-US" sz="1000" dirty="0">
                <a:solidFill>
                  <a:srgbClr val="949494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rPr>
              <a:t> sed nisi tempus, et </a:t>
            </a:r>
            <a:r>
              <a:rPr lang="en-US" sz="1000" b="1" dirty="0" err="1">
                <a:solidFill>
                  <a:srgbClr val="949494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rPr>
              <a:t>facilisis</a:t>
            </a:r>
            <a:r>
              <a:rPr lang="en-US" sz="1000" dirty="0">
                <a:solidFill>
                  <a:srgbClr val="949494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rPr>
              <a:t> </a:t>
            </a:r>
            <a:r>
              <a:rPr lang="en-US" sz="1000" dirty="0" err="1">
                <a:solidFill>
                  <a:srgbClr val="949494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rPr>
              <a:t>massa</a:t>
            </a:r>
            <a:r>
              <a:rPr lang="en-US" sz="1000" dirty="0">
                <a:solidFill>
                  <a:srgbClr val="949494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rPr>
              <a:t> </a:t>
            </a:r>
            <a:r>
              <a:rPr lang="en-US" sz="1000" dirty="0" err="1">
                <a:solidFill>
                  <a:srgbClr val="949494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rPr>
              <a:t>accumsan</a:t>
            </a:r>
            <a:r>
              <a:rPr lang="en-US" sz="1000" dirty="0">
                <a:solidFill>
                  <a:srgbClr val="949494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rPr>
              <a:t>. </a:t>
            </a:r>
            <a:r>
              <a:rPr lang="en-US" sz="1000" dirty="0" err="1">
                <a:solidFill>
                  <a:srgbClr val="949494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rPr>
              <a:t>Nulla</a:t>
            </a:r>
            <a:r>
              <a:rPr lang="en-US" sz="1000" dirty="0">
                <a:solidFill>
                  <a:srgbClr val="949494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rPr>
              <a:t> </a:t>
            </a:r>
            <a:r>
              <a:rPr lang="en-US" sz="1000" dirty="0" err="1">
                <a:solidFill>
                  <a:srgbClr val="949494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rPr>
              <a:t>quis</a:t>
            </a:r>
            <a:r>
              <a:rPr lang="en-US" sz="1000" dirty="0">
                <a:solidFill>
                  <a:srgbClr val="949494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rPr>
              <a:t> </a:t>
            </a:r>
            <a:r>
              <a:rPr lang="en-US" sz="1000" dirty="0" err="1">
                <a:solidFill>
                  <a:srgbClr val="949494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rPr>
              <a:t>euismod</a:t>
            </a:r>
            <a:r>
              <a:rPr lang="en-US" sz="1000" dirty="0">
                <a:solidFill>
                  <a:srgbClr val="949494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rPr>
              <a:t> </a:t>
            </a:r>
            <a:r>
              <a:rPr lang="en-US" sz="1000" dirty="0" err="1">
                <a:solidFill>
                  <a:srgbClr val="949494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rPr>
              <a:t>nisl</a:t>
            </a:r>
            <a:r>
              <a:rPr lang="en-US" sz="1000" dirty="0">
                <a:solidFill>
                  <a:srgbClr val="949494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rPr>
              <a:t>. </a:t>
            </a:r>
            <a:endParaRPr sz="1000" dirty="0">
              <a:latin typeface="Source Sans Pro Light"/>
              <a:ea typeface="Source Sans Pro Light"/>
              <a:cs typeface="Source Sans Pro Light"/>
              <a:sym typeface="Source Sans Pro Light"/>
            </a:endParaRPr>
          </a:p>
        </p:txBody>
      </p:sp>
      <p:sp>
        <p:nvSpPr>
          <p:cNvPr id="140" name="Google Shape;140;p29"/>
          <p:cNvSpPr/>
          <p:nvPr/>
        </p:nvSpPr>
        <p:spPr>
          <a:xfrm rot="5400000">
            <a:off x="4515806" y="-3831300"/>
            <a:ext cx="114000" cy="77766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41" name="Google Shape;141;p29"/>
          <p:cNvSpPr txBox="1"/>
          <p:nvPr/>
        </p:nvSpPr>
        <p:spPr>
          <a:xfrm flipH="1">
            <a:off x="684675" y="1301525"/>
            <a:ext cx="2401200" cy="32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accent1"/>
                </a:solidFill>
                <a:latin typeface="Source Sans Pro SemiBold"/>
                <a:ea typeface="Source Sans Pro SemiBold"/>
                <a:cs typeface="Source Sans Pro SemiBold"/>
                <a:sym typeface="Source Sans Pro SemiBold"/>
              </a:rPr>
              <a:t>Subtítulo</a:t>
            </a:r>
            <a:endParaRPr sz="1200">
              <a:solidFill>
                <a:schemeClr val="accent1"/>
              </a:solidFill>
              <a:latin typeface="Source Sans Pro SemiBold"/>
              <a:ea typeface="Source Sans Pro SemiBold"/>
              <a:cs typeface="Source Sans Pro SemiBold"/>
              <a:sym typeface="Source Sans Pro SemiBold"/>
            </a:endParaRPr>
          </a:p>
        </p:txBody>
      </p:sp>
      <p:cxnSp>
        <p:nvCxnSpPr>
          <p:cNvPr id="142" name="Google Shape;142;p29"/>
          <p:cNvCxnSpPr/>
          <p:nvPr/>
        </p:nvCxnSpPr>
        <p:spPr>
          <a:xfrm>
            <a:off x="685800" y="500750"/>
            <a:ext cx="1947000" cy="0"/>
          </a:xfrm>
          <a:prstGeom prst="straightConnector1">
            <a:avLst/>
          </a:prstGeom>
          <a:noFill/>
          <a:ln w="9525" cap="flat" cmpd="sng">
            <a:solidFill>
              <a:srgbClr val="D9D9D9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46" name="Google Shape;146;p29"/>
          <p:cNvSpPr txBox="1">
            <a:spLocks noGrp="1"/>
          </p:cNvSpPr>
          <p:nvPr>
            <p:ph type="sldNum" idx="12"/>
          </p:nvPr>
        </p:nvSpPr>
        <p:spPr>
          <a:xfrm>
            <a:off x="8458209" y="480060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4</a:t>
            </a:fld>
            <a:endParaRPr/>
          </a:p>
        </p:txBody>
      </p:sp>
      <p:sp>
        <p:nvSpPr>
          <p:cNvPr id="147" name="Google Shape;147;p29"/>
          <p:cNvSpPr txBox="1"/>
          <p:nvPr/>
        </p:nvSpPr>
        <p:spPr>
          <a:xfrm rot="-5400000">
            <a:off x="7610900" y="2472300"/>
            <a:ext cx="2352900" cy="19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800" u="sng" dirty="0">
              <a:solidFill>
                <a:schemeClr val="accent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148" name="Google Shape;148;p29"/>
          <p:cNvSpPr txBox="1"/>
          <p:nvPr/>
        </p:nvSpPr>
        <p:spPr>
          <a:xfrm flipH="1">
            <a:off x="684625" y="3853675"/>
            <a:ext cx="2172000" cy="735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00" dirty="0" err="1">
                <a:solidFill>
                  <a:srgbClr val="949494"/>
                </a:solidFill>
                <a:latin typeface="Source Sans Pro SemiBold"/>
                <a:ea typeface="Source Sans Pro SemiBold"/>
                <a:cs typeface="Source Sans Pro SemiBold"/>
                <a:sym typeface="Source Sans Pro SemiBold"/>
              </a:rPr>
              <a:t>Título</a:t>
            </a:r>
            <a:r>
              <a:rPr lang="en-US" sz="900" dirty="0">
                <a:solidFill>
                  <a:srgbClr val="949494"/>
                </a:solidFill>
                <a:latin typeface="Source Sans Pro SemiBold"/>
                <a:ea typeface="Source Sans Pro SemiBold"/>
                <a:cs typeface="Source Sans Pro SemiBold"/>
                <a:sym typeface="Source Sans Pro SemiBold"/>
              </a:rPr>
              <a:t> Nota</a:t>
            </a:r>
            <a:r>
              <a:rPr lang="en-US" sz="900" dirty="0">
                <a:solidFill>
                  <a:srgbClr val="949494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rPr>
              <a:t/>
            </a:r>
            <a:br>
              <a:rPr lang="en-US" sz="900" dirty="0">
                <a:solidFill>
                  <a:srgbClr val="949494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rPr>
            </a:br>
            <a:r>
              <a:rPr lang="da-DK" sz="900" dirty="0">
                <a:solidFill>
                  <a:srgbClr val="949494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rPr>
              <a:t>Lorem ipsum dolor sit amet, consectetur adipiscing elit. </a:t>
            </a:r>
            <a:r>
              <a:rPr lang="en-US" sz="900" dirty="0">
                <a:solidFill>
                  <a:srgbClr val="949494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rPr>
              <a:t/>
            </a:r>
            <a:br>
              <a:rPr lang="en-US" sz="900" dirty="0">
                <a:solidFill>
                  <a:srgbClr val="949494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rPr>
            </a:br>
            <a:r>
              <a:rPr lang="en-US" sz="900" dirty="0" err="1">
                <a:solidFill>
                  <a:srgbClr val="2F767A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rPr>
              <a:t>Hipervínculo</a:t>
            </a:r>
            <a:r>
              <a:rPr lang="en-US" sz="900" dirty="0">
                <a:solidFill>
                  <a:srgbClr val="2F767A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rPr>
              <a:t>.</a:t>
            </a:r>
            <a:endParaRPr sz="900" dirty="0">
              <a:solidFill>
                <a:srgbClr val="2F767A"/>
              </a:solidFill>
              <a:latin typeface="Source Sans Pro Light"/>
              <a:ea typeface="Source Sans Pro Light"/>
              <a:cs typeface="Source Sans Pro Light"/>
              <a:sym typeface="Source Sans Pro Light"/>
            </a:endParaRPr>
          </a:p>
        </p:txBody>
      </p:sp>
      <p:pic>
        <p:nvPicPr>
          <p:cNvPr id="2" name="Imagen 1" descr="Extintor de incendios y carrete de manguera en corredor de hotel">
            <a:extLst>
              <a:ext uri="{FF2B5EF4-FFF2-40B4-BE49-F238E27FC236}">
                <a16:creationId xmlns:a16="http://schemas.microsoft.com/office/drawing/2014/main" xmlns="" id="{778ED81A-0741-71E2-5356-C2E6606024B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15574" y="1308400"/>
            <a:ext cx="5140102" cy="3197039"/>
          </a:xfrm>
          <a:prstGeom prst="rect">
            <a:avLst/>
          </a:prstGeom>
        </p:spPr>
      </p:pic>
      <p:cxnSp>
        <p:nvCxnSpPr>
          <p:cNvPr id="149" name="Google Shape;149;p29"/>
          <p:cNvCxnSpPr/>
          <p:nvPr/>
        </p:nvCxnSpPr>
        <p:spPr>
          <a:xfrm rot="10800000">
            <a:off x="688325" y="3806225"/>
            <a:ext cx="2888400" cy="0"/>
          </a:xfrm>
          <a:prstGeom prst="straightConnector1">
            <a:avLst/>
          </a:prstGeom>
          <a:noFill/>
          <a:ln w="9525" cap="flat" cmpd="sng">
            <a:solidFill>
              <a:srgbClr val="949494"/>
            </a:solidFill>
            <a:prstDash val="solid"/>
            <a:round/>
            <a:headEnd type="none" w="med" len="med"/>
            <a:tailEnd type="none" w="med" len="med"/>
          </a:ln>
        </p:spPr>
      </p:cxn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p30"/>
          <p:cNvSpPr txBox="1"/>
          <p:nvPr/>
        </p:nvSpPr>
        <p:spPr>
          <a:xfrm flipH="1">
            <a:off x="684650" y="634927"/>
            <a:ext cx="2950200" cy="60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chemeClr val="dk1"/>
                </a:solidFill>
                <a:latin typeface="Source Sans Pro SemiBold"/>
                <a:ea typeface="Source Sans Pro SemiBold"/>
                <a:cs typeface="Source Sans Pro SemiBold"/>
                <a:sym typeface="Source Sans Pro SemiBold"/>
              </a:rPr>
              <a:t>Título Sección</a:t>
            </a:r>
            <a:endParaRPr sz="1600">
              <a:latin typeface="Source Sans Pro SemiBold"/>
              <a:ea typeface="Source Sans Pro SemiBold"/>
              <a:cs typeface="Source Sans Pro SemiBold"/>
              <a:sym typeface="Source Sans Pro SemiBold"/>
            </a:endParaRPr>
          </a:p>
        </p:txBody>
      </p:sp>
      <p:sp>
        <p:nvSpPr>
          <p:cNvPr id="155" name="Google Shape;155;p30"/>
          <p:cNvSpPr txBox="1"/>
          <p:nvPr/>
        </p:nvSpPr>
        <p:spPr>
          <a:xfrm flipH="1">
            <a:off x="684625" y="1623124"/>
            <a:ext cx="2172000" cy="27013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000" dirty="0" err="1">
                <a:solidFill>
                  <a:srgbClr val="949494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rPr>
              <a:t>Vestibulum</a:t>
            </a:r>
            <a:r>
              <a:rPr lang="es-ES" sz="1000" dirty="0">
                <a:solidFill>
                  <a:srgbClr val="949494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rPr>
              <a:t> non </a:t>
            </a:r>
            <a:r>
              <a:rPr lang="es-ES" sz="1000" dirty="0" err="1">
                <a:solidFill>
                  <a:srgbClr val="949494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rPr>
              <a:t>facilisis</a:t>
            </a:r>
            <a:r>
              <a:rPr lang="es-ES" sz="1000" dirty="0">
                <a:solidFill>
                  <a:srgbClr val="949494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rPr>
              <a:t> neque. </a:t>
            </a:r>
            <a:r>
              <a:rPr lang="es-ES" sz="1000" dirty="0" err="1">
                <a:solidFill>
                  <a:srgbClr val="949494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rPr>
              <a:t>Suspendisse</a:t>
            </a:r>
            <a:r>
              <a:rPr lang="es-ES" sz="1000" dirty="0">
                <a:solidFill>
                  <a:srgbClr val="949494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rPr>
              <a:t> </a:t>
            </a:r>
            <a:r>
              <a:rPr lang="es-ES" sz="1000" dirty="0" err="1">
                <a:solidFill>
                  <a:srgbClr val="949494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rPr>
              <a:t>malesuada</a:t>
            </a:r>
            <a:r>
              <a:rPr lang="es-ES" sz="1000" dirty="0">
                <a:solidFill>
                  <a:srgbClr val="949494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rPr>
              <a:t> </a:t>
            </a:r>
            <a:r>
              <a:rPr lang="es-ES" sz="1000" dirty="0" err="1">
                <a:solidFill>
                  <a:srgbClr val="949494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rPr>
              <a:t>orci</a:t>
            </a:r>
            <a:r>
              <a:rPr lang="es-ES" sz="1000" dirty="0">
                <a:solidFill>
                  <a:srgbClr val="949494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rPr>
              <a:t> </a:t>
            </a:r>
            <a:r>
              <a:rPr lang="es-ES" sz="1000" dirty="0" err="1">
                <a:solidFill>
                  <a:srgbClr val="949494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rPr>
              <a:t>vel</a:t>
            </a:r>
            <a:r>
              <a:rPr lang="es-ES" sz="1000" dirty="0">
                <a:solidFill>
                  <a:srgbClr val="949494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rPr>
              <a:t> </a:t>
            </a:r>
            <a:r>
              <a:rPr lang="es-ES" sz="1000" b="1" dirty="0" err="1">
                <a:solidFill>
                  <a:srgbClr val="949494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rPr>
              <a:t>augue</a:t>
            </a:r>
            <a:r>
              <a:rPr lang="es-ES" sz="1000" dirty="0">
                <a:solidFill>
                  <a:srgbClr val="949494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rPr>
              <a:t> </a:t>
            </a:r>
            <a:r>
              <a:rPr lang="es-ES" sz="1000" dirty="0" err="1">
                <a:solidFill>
                  <a:srgbClr val="949494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rPr>
              <a:t>finibus</a:t>
            </a:r>
            <a:r>
              <a:rPr lang="es-ES" sz="1000" dirty="0">
                <a:solidFill>
                  <a:srgbClr val="949494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rPr>
              <a:t>, vitae </a:t>
            </a:r>
            <a:r>
              <a:rPr lang="es-ES" sz="1000" dirty="0" err="1">
                <a:solidFill>
                  <a:srgbClr val="949494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rPr>
              <a:t>convallis</a:t>
            </a:r>
            <a:r>
              <a:rPr lang="es-ES" sz="1000" dirty="0">
                <a:solidFill>
                  <a:srgbClr val="949494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rPr>
              <a:t> </a:t>
            </a:r>
            <a:r>
              <a:rPr lang="es-ES" sz="1000" dirty="0" err="1">
                <a:solidFill>
                  <a:srgbClr val="949494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rPr>
              <a:t>metus</a:t>
            </a:r>
            <a:r>
              <a:rPr lang="es-ES" sz="1000" dirty="0">
                <a:solidFill>
                  <a:srgbClr val="949494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rPr>
              <a:t> </a:t>
            </a:r>
            <a:r>
              <a:rPr lang="es-ES" sz="1000" dirty="0" err="1">
                <a:solidFill>
                  <a:srgbClr val="949494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rPr>
              <a:t>malesuada</a:t>
            </a:r>
            <a:r>
              <a:rPr lang="es-ES" sz="1000" dirty="0">
                <a:solidFill>
                  <a:srgbClr val="949494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rPr>
              <a:t>. </a:t>
            </a:r>
            <a:r>
              <a:rPr lang="es-ES" sz="1000" dirty="0" err="1">
                <a:solidFill>
                  <a:srgbClr val="949494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rPr>
              <a:t>Aenean</a:t>
            </a:r>
            <a:r>
              <a:rPr lang="es-ES" sz="1000" dirty="0">
                <a:solidFill>
                  <a:srgbClr val="949494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rPr>
              <a:t> </a:t>
            </a:r>
            <a:r>
              <a:rPr lang="es-ES" sz="1000" dirty="0" err="1">
                <a:solidFill>
                  <a:srgbClr val="949494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rPr>
              <a:t>maximus</a:t>
            </a:r>
            <a:r>
              <a:rPr lang="es-ES" sz="1000" dirty="0">
                <a:solidFill>
                  <a:srgbClr val="949494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rPr>
              <a:t> </a:t>
            </a:r>
            <a:r>
              <a:rPr lang="es-ES" sz="1000" dirty="0" err="1">
                <a:solidFill>
                  <a:srgbClr val="949494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rPr>
              <a:t>metus</a:t>
            </a:r>
            <a:r>
              <a:rPr lang="es-ES" sz="1000" dirty="0">
                <a:solidFill>
                  <a:srgbClr val="949494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rPr>
              <a:t> </a:t>
            </a:r>
            <a:r>
              <a:rPr lang="es-ES" sz="1000" dirty="0" err="1">
                <a:solidFill>
                  <a:srgbClr val="949494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rPr>
              <a:t>metus</a:t>
            </a:r>
            <a:r>
              <a:rPr lang="es-ES" sz="1000" dirty="0">
                <a:solidFill>
                  <a:srgbClr val="949494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rPr>
              <a:t>, et </a:t>
            </a:r>
            <a:r>
              <a:rPr lang="es-ES" sz="1000" dirty="0" err="1">
                <a:solidFill>
                  <a:srgbClr val="949494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rPr>
              <a:t>posuere</a:t>
            </a:r>
            <a:r>
              <a:rPr lang="es-ES" sz="1000" dirty="0">
                <a:solidFill>
                  <a:srgbClr val="949494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rPr>
              <a:t> neque </a:t>
            </a:r>
            <a:r>
              <a:rPr lang="es-ES" sz="1000" dirty="0" err="1">
                <a:solidFill>
                  <a:srgbClr val="949494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rPr>
              <a:t>vestibulum</a:t>
            </a:r>
            <a:r>
              <a:rPr lang="es-ES" sz="1000" dirty="0">
                <a:solidFill>
                  <a:srgbClr val="949494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rPr>
              <a:t> et. </a:t>
            </a:r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s-ES" sz="1000" dirty="0">
              <a:solidFill>
                <a:srgbClr val="949494"/>
              </a:solidFill>
              <a:latin typeface="Source Sans Pro Light"/>
              <a:ea typeface="Source Sans Pro Light"/>
              <a:cs typeface="Source Sans Pro Light"/>
              <a:sym typeface="Source Sans Pro Light"/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000" dirty="0">
                <a:solidFill>
                  <a:srgbClr val="949494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rPr>
              <a:t>Sed </a:t>
            </a:r>
            <a:r>
              <a:rPr lang="es-ES" sz="1000" dirty="0" err="1">
                <a:solidFill>
                  <a:srgbClr val="949494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rPr>
              <a:t>hendrerit</a:t>
            </a:r>
            <a:r>
              <a:rPr lang="es-ES" sz="1000" dirty="0">
                <a:solidFill>
                  <a:srgbClr val="949494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rPr>
              <a:t>, </a:t>
            </a:r>
            <a:r>
              <a:rPr lang="es-ES" sz="1000" dirty="0" err="1">
                <a:solidFill>
                  <a:srgbClr val="949494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rPr>
              <a:t>velit</a:t>
            </a:r>
            <a:r>
              <a:rPr lang="es-ES" sz="1000" dirty="0">
                <a:solidFill>
                  <a:srgbClr val="949494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rPr>
              <a:t> non </a:t>
            </a:r>
            <a:r>
              <a:rPr lang="es-ES" sz="1000" dirty="0" err="1">
                <a:solidFill>
                  <a:srgbClr val="949494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rPr>
              <a:t>luctus</a:t>
            </a:r>
            <a:r>
              <a:rPr lang="es-ES" sz="1000" dirty="0">
                <a:solidFill>
                  <a:srgbClr val="949494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rPr>
              <a:t> </a:t>
            </a:r>
            <a:r>
              <a:rPr lang="es-ES" sz="1000" dirty="0" err="1">
                <a:solidFill>
                  <a:srgbClr val="949494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rPr>
              <a:t>blandit</a:t>
            </a:r>
            <a:r>
              <a:rPr lang="es-ES" sz="1000" dirty="0">
                <a:solidFill>
                  <a:srgbClr val="949494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rPr>
              <a:t>, odio magna commodo </a:t>
            </a:r>
            <a:r>
              <a:rPr lang="es-ES" sz="1000" dirty="0" err="1">
                <a:solidFill>
                  <a:srgbClr val="949494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rPr>
              <a:t>dui</a:t>
            </a:r>
            <a:r>
              <a:rPr lang="es-ES" sz="1000" dirty="0">
                <a:solidFill>
                  <a:srgbClr val="949494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rPr>
              <a:t>, </a:t>
            </a:r>
            <a:r>
              <a:rPr lang="es-ES" sz="1000" dirty="0" err="1">
                <a:solidFill>
                  <a:srgbClr val="949494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rPr>
              <a:t>vel</a:t>
            </a:r>
            <a:r>
              <a:rPr lang="es-ES" sz="1000" dirty="0">
                <a:solidFill>
                  <a:srgbClr val="949494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rPr>
              <a:t> </a:t>
            </a:r>
            <a:r>
              <a:rPr lang="es-ES" sz="1000" dirty="0" err="1">
                <a:solidFill>
                  <a:srgbClr val="949494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rPr>
              <a:t>cursus</a:t>
            </a:r>
            <a:r>
              <a:rPr lang="es-ES" sz="1000" dirty="0">
                <a:solidFill>
                  <a:srgbClr val="949494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rPr>
              <a:t> </a:t>
            </a:r>
            <a:r>
              <a:rPr lang="es-ES" sz="1000" dirty="0" err="1">
                <a:solidFill>
                  <a:srgbClr val="949494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rPr>
              <a:t>orci</a:t>
            </a:r>
            <a:r>
              <a:rPr lang="es-ES" sz="1000" dirty="0">
                <a:solidFill>
                  <a:srgbClr val="949494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rPr>
              <a:t> </a:t>
            </a:r>
            <a:r>
              <a:rPr lang="es-ES" sz="1000" dirty="0" err="1">
                <a:solidFill>
                  <a:srgbClr val="949494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rPr>
              <a:t>elit</a:t>
            </a:r>
            <a:r>
              <a:rPr lang="es-ES" sz="1000" dirty="0">
                <a:solidFill>
                  <a:srgbClr val="949494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rPr>
              <a:t> id </a:t>
            </a:r>
            <a:r>
              <a:rPr lang="es-ES" sz="1000" dirty="0" err="1">
                <a:solidFill>
                  <a:srgbClr val="949494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rPr>
              <a:t>dui</a:t>
            </a:r>
            <a:r>
              <a:rPr lang="es-ES" sz="1000" b="1" dirty="0">
                <a:solidFill>
                  <a:srgbClr val="949494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rPr>
              <a:t>. </a:t>
            </a:r>
            <a:r>
              <a:rPr lang="es-ES" sz="1000" b="1" dirty="0" err="1">
                <a:solidFill>
                  <a:srgbClr val="949494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rPr>
              <a:t>Donec</a:t>
            </a:r>
            <a:r>
              <a:rPr lang="es-ES" sz="1000" b="1" dirty="0">
                <a:solidFill>
                  <a:srgbClr val="949494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rPr>
              <a:t> </a:t>
            </a:r>
            <a:r>
              <a:rPr lang="es-ES" sz="1000" b="1" dirty="0" err="1">
                <a:solidFill>
                  <a:srgbClr val="949494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rPr>
              <a:t>volutpat</a:t>
            </a:r>
            <a:r>
              <a:rPr lang="es-ES" sz="1000" b="1" dirty="0">
                <a:solidFill>
                  <a:srgbClr val="949494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rPr>
              <a:t> </a:t>
            </a:r>
            <a:r>
              <a:rPr lang="es-ES" sz="1000" dirty="0">
                <a:solidFill>
                  <a:srgbClr val="949494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rPr>
              <a:t>tortor quis dolor </a:t>
            </a:r>
            <a:r>
              <a:rPr lang="es-ES" sz="1000" dirty="0" err="1">
                <a:solidFill>
                  <a:srgbClr val="949494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rPr>
              <a:t>dapibus</a:t>
            </a:r>
            <a:r>
              <a:rPr lang="es-ES" sz="1000" dirty="0">
                <a:solidFill>
                  <a:srgbClr val="949494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rPr>
              <a:t>, ut </a:t>
            </a:r>
            <a:r>
              <a:rPr lang="es-ES" sz="1000" dirty="0" err="1">
                <a:solidFill>
                  <a:srgbClr val="949494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rPr>
              <a:t>faucibus</a:t>
            </a:r>
            <a:r>
              <a:rPr lang="es-ES" sz="1000" dirty="0">
                <a:solidFill>
                  <a:srgbClr val="949494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rPr>
              <a:t> nunc </a:t>
            </a:r>
            <a:r>
              <a:rPr lang="es-ES" sz="1000" dirty="0" err="1">
                <a:solidFill>
                  <a:srgbClr val="949494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rPr>
              <a:t>hendrerit</a:t>
            </a:r>
            <a:r>
              <a:rPr lang="es-ES" sz="1000" dirty="0">
                <a:solidFill>
                  <a:srgbClr val="949494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rPr>
              <a:t>. Sed </a:t>
            </a:r>
            <a:r>
              <a:rPr lang="es-ES" sz="1000" dirty="0" err="1">
                <a:solidFill>
                  <a:srgbClr val="949494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rPr>
              <a:t>sapien</a:t>
            </a:r>
            <a:r>
              <a:rPr lang="es-ES" sz="1000" dirty="0">
                <a:solidFill>
                  <a:srgbClr val="949494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rPr>
              <a:t> eros, </a:t>
            </a:r>
            <a:r>
              <a:rPr lang="es-ES" sz="1000" dirty="0" err="1">
                <a:solidFill>
                  <a:srgbClr val="949494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rPr>
              <a:t>semper</a:t>
            </a:r>
            <a:r>
              <a:rPr lang="es-ES" sz="1000" dirty="0">
                <a:solidFill>
                  <a:srgbClr val="949494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rPr>
              <a:t> id </a:t>
            </a:r>
            <a:r>
              <a:rPr lang="es-ES" sz="1000" dirty="0" err="1">
                <a:solidFill>
                  <a:srgbClr val="949494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rPr>
              <a:t>arcu</a:t>
            </a:r>
            <a:r>
              <a:rPr lang="es-ES" sz="1000" dirty="0">
                <a:solidFill>
                  <a:srgbClr val="949494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rPr>
              <a:t> </a:t>
            </a:r>
            <a:r>
              <a:rPr lang="es-ES" sz="1000" dirty="0" err="1">
                <a:solidFill>
                  <a:srgbClr val="949494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rPr>
              <a:t>aliquet</a:t>
            </a:r>
            <a:r>
              <a:rPr lang="es-ES" sz="1000" dirty="0">
                <a:solidFill>
                  <a:srgbClr val="949494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rPr>
              <a:t>, </a:t>
            </a:r>
            <a:r>
              <a:rPr lang="es-ES" sz="1000" dirty="0" err="1">
                <a:solidFill>
                  <a:srgbClr val="949494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rPr>
              <a:t>imperdiet</a:t>
            </a:r>
            <a:r>
              <a:rPr lang="es-ES" sz="1000" dirty="0">
                <a:solidFill>
                  <a:srgbClr val="949494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rPr>
              <a:t> </a:t>
            </a:r>
            <a:r>
              <a:rPr lang="es-ES" sz="1000" dirty="0" err="1">
                <a:solidFill>
                  <a:srgbClr val="949494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rPr>
              <a:t>viverra</a:t>
            </a:r>
            <a:r>
              <a:rPr lang="es-ES" sz="1000" dirty="0">
                <a:solidFill>
                  <a:srgbClr val="949494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rPr>
              <a:t> </a:t>
            </a:r>
            <a:r>
              <a:rPr lang="es-ES" sz="1000" dirty="0" err="1">
                <a:solidFill>
                  <a:srgbClr val="949494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rPr>
              <a:t>lacus</a:t>
            </a:r>
            <a:r>
              <a:rPr lang="es-ES" sz="1000" dirty="0">
                <a:solidFill>
                  <a:srgbClr val="949494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rPr>
              <a:t>. </a:t>
            </a:r>
            <a:r>
              <a:rPr lang="es-ES" sz="1000" dirty="0" err="1">
                <a:solidFill>
                  <a:srgbClr val="949494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rPr>
              <a:t>Nullam</a:t>
            </a:r>
            <a:r>
              <a:rPr lang="es-ES" sz="1000" dirty="0">
                <a:solidFill>
                  <a:srgbClr val="949494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rPr>
              <a:t> </a:t>
            </a:r>
            <a:r>
              <a:rPr lang="es-ES" sz="1000" dirty="0" err="1">
                <a:solidFill>
                  <a:srgbClr val="949494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rPr>
              <a:t>rutrum</a:t>
            </a:r>
            <a:r>
              <a:rPr lang="es-ES" sz="1000" dirty="0">
                <a:solidFill>
                  <a:srgbClr val="949494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rPr>
              <a:t> </a:t>
            </a:r>
            <a:r>
              <a:rPr lang="es-ES" sz="1000" dirty="0" err="1">
                <a:solidFill>
                  <a:srgbClr val="949494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rPr>
              <a:t>venenatis</a:t>
            </a:r>
            <a:r>
              <a:rPr lang="es-ES" sz="1000" dirty="0">
                <a:solidFill>
                  <a:srgbClr val="949494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rPr>
              <a:t> </a:t>
            </a:r>
            <a:r>
              <a:rPr lang="es-ES" sz="1000" dirty="0" err="1">
                <a:solidFill>
                  <a:srgbClr val="949494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rPr>
              <a:t>nisi</a:t>
            </a:r>
            <a:r>
              <a:rPr lang="es-ES" sz="1000" dirty="0">
                <a:solidFill>
                  <a:srgbClr val="949494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rPr>
              <a:t> a </a:t>
            </a:r>
            <a:r>
              <a:rPr lang="es-ES" sz="1000" dirty="0" err="1">
                <a:solidFill>
                  <a:srgbClr val="949494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rPr>
              <a:t>vulputate</a:t>
            </a:r>
            <a:r>
              <a:rPr lang="es-ES" sz="1000" dirty="0">
                <a:solidFill>
                  <a:srgbClr val="949494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rPr>
              <a:t>. </a:t>
            </a:r>
            <a:r>
              <a:rPr lang="es-ES" sz="1000" dirty="0" err="1">
                <a:solidFill>
                  <a:srgbClr val="949494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rPr>
              <a:t>Suspendisse</a:t>
            </a:r>
            <a:r>
              <a:rPr lang="es-ES" sz="1000" dirty="0">
                <a:solidFill>
                  <a:srgbClr val="949494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rPr>
              <a:t> in neque </a:t>
            </a:r>
            <a:r>
              <a:rPr lang="es-ES" sz="1000" dirty="0" err="1">
                <a:solidFill>
                  <a:srgbClr val="949494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rPr>
              <a:t>neque</a:t>
            </a:r>
            <a:r>
              <a:rPr lang="es-ES" sz="1000" dirty="0">
                <a:solidFill>
                  <a:srgbClr val="949494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rPr>
              <a:t>. </a:t>
            </a:r>
            <a:r>
              <a:rPr lang="es-ES" sz="1000" dirty="0" err="1">
                <a:solidFill>
                  <a:srgbClr val="949494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rPr>
              <a:t>Aliquam</a:t>
            </a:r>
            <a:r>
              <a:rPr lang="es-ES" sz="1000" dirty="0">
                <a:solidFill>
                  <a:srgbClr val="949494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rPr>
              <a:t> </a:t>
            </a:r>
            <a:r>
              <a:rPr lang="es-ES" sz="1000" dirty="0" err="1">
                <a:solidFill>
                  <a:srgbClr val="949494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rPr>
              <a:t>laoreet</a:t>
            </a:r>
            <a:r>
              <a:rPr lang="es-ES" sz="1000" dirty="0">
                <a:solidFill>
                  <a:srgbClr val="949494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rPr>
              <a:t> </a:t>
            </a:r>
            <a:r>
              <a:rPr lang="es-ES" sz="1000" dirty="0" err="1">
                <a:solidFill>
                  <a:srgbClr val="949494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rPr>
              <a:t>maximus</a:t>
            </a:r>
            <a:r>
              <a:rPr lang="es-ES" sz="1000" dirty="0">
                <a:solidFill>
                  <a:srgbClr val="949494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rPr>
              <a:t> </a:t>
            </a:r>
            <a:r>
              <a:rPr lang="es-ES" sz="1000" dirty="0" err="1">
                <a:solidFill>
                  <a:srgbClr val="949494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rPr>
              <a:t>sapien</a:t>
            </a:r>
            <a:r>
              <a:rPr lang="es-ES" sz="1000" dirty="0">
                <a:solidFill>
                  <a:srgbClr val="949494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rPr>
              <a:t>, </a:t>
            </a:r>
            <a:r>
              <a:rPr lang="es-ES" sz="1000" dirty="0" err="1">
                <a:solidFill>
                  <a:srgbClr val="949494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rPr>
              <a:t>tempor</a:t>
            </a:r>
            <a:r>
              <a:rPr lang="es-ES" sz="1000" dirty="0">
                <a:solidFill>
                  <a:srgbClr val="949494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rPr>
              <a:t> </a:t>
            </a:r>
            <a:r>
              <a:rPr lang="es-ES" sz="1000" dirty="0" err="1">
                <a:solidFill>
                  <a:srgbClr val="949494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rPr>
              <a:t>iaculis</a:t>
            </a:r>
            <a:r>
              <a:rPr lang="es-ES" sz="1000" dirty="0">
                <a:solidFill>
                  <a:srgbClr val="949494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rPr>
              <a:t> </a:t>
            </a:r>
            <a:r>
              <a:rPr lang="es-ES" sz="1000" dirty="0" err="1">
                <a:solidFill>
                  <a:srgbClr val="949494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rPr>
              <a:t>risus</a:t>
            </a:r>
            <a:r>
              <a:rPr lang="es-ES" sz="1000" dirty="0">
                <a:solidFill>
                  <a:srgbClr val="949494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rPr>
              <a:t> </a:t>
            </a:r>
            <a:r>
              <a:rPr lang="es-ES" sz="1000" dirty="0" err="1">
                <a:solidFill>
                  <a:srgbClr val="949494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rPr>
              <a:t>malesuada</a:t>
            </a:r>
            <a:r>
              <a:rPr lang="es-ES" sz="1000" dirty="0">
                <a:solidFill>
                  <a:srgbClr val="949494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rPr>
              <a:t> at. </a:t>
            </a:r>
            <a:endParaRPr sz="1000" dirty="0">
              <a:solidFill>
                <a:srgbClr val="949494"/>
              </a:solidFill>
              <a:latin typeface="Source Sans Pro Light"/>
              <a:ea typeface="Source Sans Pro Light"/>
              <a:cs typeface="Source Sans Pro Light"/>
              <a:sym typeface="Source Sans Pro Light"/>
            </a:endParaRPr>
          </a:p>
        </p:txBody>
      </p:sp>
      <p:sp>
        <p:nvSpPr>
          <p:cNvPr id="156" name="Google Shape;156;p30"/>
          <p:cNvSpPr/>
          <p:nvPr/>
        </p:nvSpPr>
        <p:spPr>
          <a:xfrm rot="5400000">
            <a:off x="4515806" y="-3831300"/>
            <a:ext cx="114000" cy="77766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57" name="Google Shape;157;p30"/>
          <p:cNvSpPr txBox="1"/>
          <p:nvPr/>
        </p:nvSpPr>
        <p:spPr>
          <a:xfrm flipH="1">
            <a:off x="684675" y="1301525"/>
            <a:ext cx="2401200" cy="32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accent1"/>
                </a:solidFill>
                <a:latin typeface="Source Sans Pro SemiBold"/>
                <a:ea typeface="Source Sans Pro SemiBold"/>
                <a:cs typeface="Source Sans Pro SemiBold"/>
                <a:sym typeface="Source Sans Pro SemiBold"/>
              </a:rPr>
              <a:t>Subtítulo</a:t>
            </a:r>
            <a:endParaRPr sz="1200">
              <a:solidFill>
                <a:schemeClr val="accent1"/>
              </a:solidFill>
              <a:latin typeface="Source Sans Pro SemiBold"/>
              <a:ea typeface="Source Sans Pro SemiBold"/>
              <a:cs typeface="Source Sans Pro SemiBold"/>
              <a:sym typeface="Source Sans Pro SemiBold"/>
            </a:endParaRPr>
          </a:p>
        </p:txBody>
      </p:sp>
      <p:cxnSp>
        <p:nvCxnSpPr>
          <p:cNvPr id="158" name="Google Shape;158;p30"/>
          <p:cNvCxnSpPr/>
          <p:nvPr/>
        </p:nvCxnSpPr>
        <p:spPr>
          <a:xfrm>
            <a:off x="685800" y="500750"/>
            <a:ext cx="1947000" cy="0"/>
          </a:xfrm>
          <a:prstGeom prst="straightConnector1">
            <a:avLst/>
          </a:prstGeom>
          <a:noFill/>
          <a:ln w="9525" cap="flat" cmpd="sng">
            <a:solidFill>
              <a:srgbClr val="D9D9D9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62" name="Google Shape;162;p30"/>
          <p:cNvSpPr txBox="1">
            <a:spLocks noGrp="1"/>
          </p:cNvSpPr>
          <p:nvPr>
            <p:ph type="sldNum" idx="12"/>
          </p:nvPr>
        </p:nvSpPr>
        <p:spPr>
          <a:xfrm>
            <a:off x="8458209" y="480060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5</a:t>
            </a:fld>
            <a:endParaRPr/>
          </a:p>
        </p:txBody>
      </p:sp>
      <p:sp>
        <p:nvSpPr>
          <p:cNvPr id="163" name="Google Shape;163;p30"/>
          <p:cNvSpPr txBox="1"/>
          <p:nvPr/>
        </p:nvSpPr>
        <p:spPr>
          <a:xfrm rot="-5400000">
            <a:off x="7610900" y="2472300"/>
            <a:ext cx="2352900" cy="19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800" u="sng" dirty="0">
              <a:solidFill>
                <a:schemeClr val="accent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pic>
        <p:nvPicPr>
          <p:cNvPr id="2" name="Imagen 1" descr="Doctor en el trabajo">
            <a:extLst>
              <a:ext uri="{FF2B5EF4-FFF2-40B4-BE49-F238E27FC236}">
                <a16:creationId xmlns:a16="http://schemas.microsoft.com/office/drawing/2014/main" xmlns="" id="{2F1C389A-44AD-6FF6-85EF-A3A3626569B8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579" r="25453"/>
          <a:stretch/>
        </p:blipFill>
        <p:spPr>
          <a:xfrm>
            <a:off x="3326925" y="1315705"/>
            <a:ext cx="2465450" cy="3207494"/>
          </a:xfrm>
          <a:prstGeom prst="rect">
            <a:avLst/>
          </a:prstGeom>
        </p:spPr>
      </p:pic>
      <p:pic>
        <p:nvPicPr>
          <p:cNvPr id="3" name="Imagen 2" descr="Doctor en el trabajo">
            <a:extLst>
              <a:ext uri="{FF2B5EF4-FFF2-40B4-BE49-F238E27FC236}">
                <a16:creationId xmlns:a16="http://schemas.microsoft.com/office/drawing/2014/main" xmlns="" id="{A8844687-AAD6-30EB-0FC1-549CE2838385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579" r="25453"/>
          <a:stretch/>
        </p:blipFill>
        <p:spPr>
          <a:xfrm>
            <a:off x="5981400" y="1315705"/>
            <a:ext cx="2465450" cy="3207494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p31"/>
          <p:cNvSpPr txBox="1"/>
          <p:nvPr/>
        </p:nvSpPr>
        <p:spPr>
          <a:xfrm flipH="1">
            <a:off x="684625" y="1310400"/>
            <a:ext cx="2172000" cy="319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 dirty="0" err="1">
                <a:solidFill>
                  <a:srgbClr val="949494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rPr>
              <a:t>Praesent</a:t>
            </a:r>
            <a:r>
              <a:rPr lang="en-US" sz="1000" dirty="0">
                <a:solidFill>
                  <a:srgbClr val="949494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rPr>
              <a:t> </a:t>
            </a:r>
            <a:r>
              <a:rPr lang="en-US" sz="1000" dirty="0" err="1">
                <a:solidFill>
                  <a:srgbClr val="949494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rPr>
              <a:t>aliquet</a:t>
            </a:r>
            <a:r>
              <a:rPr lang="en-US" sz="1000" dirty="0">
                <a:solidFill>
                  <a:srgbClr val="949494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rPr>
              <a:t> auctor maximus. </a:t>
            </a:r>
            <a:r>
              <a:rPr lang="en-US" sz="1000" dirty="0" err="1">
                <a:solidFill>
                  <a:srgbClr val="949494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rPr>
              <a:t>Suspendisse</a:t>
            </a:r>
            <a:r>
              <a:rPr lang="en-US" sz="1000" dirty="0">
                <a:solidFill>
                  <a:srgbClr val="949494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rPr>
              <a:t> pharetra porta </a:t>
            </a:r>
            <a:r>
              <a:rPr lang="en-US" sz="1000" b="1" dirty="0" err="1">
                <a:solidFill>
                  <a:srgbClr val="949494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rPr>
              <a:t>mauris</a:t>
            </a:r>
            <a:r>
              <a:rPr lang="en-US" sz="1000" dirty="0">
                <a:solidFill>
                  <a:srgbClr val="949494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rPr>
              <a:t>, ac </a:t>
            </a:r>
            <a:r>
              <a:rPr lang="en-US" sz="1000" dirty="0" err="1">
                <a:solidFill>
                  <a:srgbClr val="949494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rPr>
              <a:t>scelerisque</a:t>
            </a:r>
            <a:r>
              <a:rPr lang="en-US" sz="1000" dirty="0">
                <a:solidFill>
                  <a:srgbClr val="949494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rPr>
              <a:t> </a:t>
            </a:r>
            <a:r>
              <a:rPr lang="en-US" sz="1000" dirty="0" err="1">
                <a:solidFill>
                  <a:srgbClr val="949494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rPr>
              <a:t>odio</a:t>
            </a:r>
            <a:r>
              <a:rPr lang="en-US" sz="1000" dirty="0">
                <a:solidFill>
                  <a:srgbClr val="949494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rPr>
              <a:t> </a:t>
            </a:r>
            <a:r>
              <a:rPr lang="en-US" sz="1000" dirty="0" err="1">
                <a:solidFill>
                  <a:srgbClr val="949494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rPr>
              <a:t>aliquet</a:t>
            </a:r>
            <a:r>
              <a:rPr lang="en-US" sz="1000" dirty="0">
                <a:solidFill>
                  <a:srgbClr val="949494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rPr>
              <a:t> vitae. Sed </a:t>
            </a:r>
            <a:r>
              <a:rPr lang="en-US" sz="1000" dirty="0" err="1">
                <a:solidFill>
                  <a:srgbClr val="949494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rPr>
              <a:t>lobortis</a:t>
            </a:r>
            <a:r>
              <a:rPr lang="en-US" sz="1000" dirty="0">
                <a:solidFill>
                  <a:srgbClr val="949494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rPr>
              <a:t> </a:t>
            </a:r>
            <a:r>
              <a:rPr lang="en-US" sz="1000" dirty="0" err="1">
                <a:solidFill>
                  <a:srgbClr val="949494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rPr>
              <a:t>mattis</a:t>
            </a:r>
            <a:r>
              <a:rPr lang="en-US" sz="1000" dirty="0">
                <a:solidFill>
                  <a:srgbClr val="949494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rPr>
              <a:t> </a:t>
            </a:r>
            <a:r>
              <a:rPr lang="en-US" sz="1000" dirty="0" err="1">
                <a:solidFill>
                  <a:srgbClr val="949494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rPr>
              <a:t>efficitur</a:t>
            </a:r>
            <a:r>
              <a:rPr lang="en-US" sz="1000" dirty="0">
                <a:solidFill>
                  <a:srgbClr val="949494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rPr>
              <a:t>.</a:t>
            </a:r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-US" sz="1000" dirty="0">
              <a:solidFill>
                <a:srgbClr val="949494"/>
              </a:solidFill>
              <a:latin typeface="Source Sans Pro Light"/>
              <a:ea typeface="Source Sans Pro Light"/>
              <a:cs typeface="Source Sans Pro Light"/>
              <a:sym typeface="Source Sans Pro Light"/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 dirty="0">
                <a:solidFill>
                  <a:srgbClr val="949494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rPr>
              <a:t>Nunc </a:t>
            </a:r>
            <a:r>
              <a:rPr lang="en-US" sz="1000" dirty="0" err="1">
                <a:solidFill>
                  <a:srgbClr val="949494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rPr>
              <a:t>nec</a:t>
            </a:r>
            <a:r>
              <a:rPr lang="en-US" sz="1000" dirty="0">
                <a:solidFill>
                  <a:srgbClr val="949494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rPr>
              <a:t> </a:t>
            </a:r>
            <a:r>
              <a:rPr lang="en-US" sz="1000" dirty="0" err="1">
                <a:solidFill>
                  <a:srgbClr val="949494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rPr>
              <a:t>accumsan</a:t>
            </a:r>
            <a:r>
              <a:rPr lang="en-US" sz="1000" dirty="0">
                <a:solidFill>
                  <a:srgbClr val="949494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rPr>
              <a:t> </a:t>
            </a:r>
            <a:r>
              <a:rPr lang="en-US" sz="1000" dirty="0" err="1">
                <a:solidFill>
                  <a:srgbClr val="949494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rPr>
              <a:t>est</a:t>
            </a:r>
            <a:r>
              <a:rPr lang="en-US" sz="1000" dirty="0">
                <a:solidFill>
                  <a:srgbClr val="949494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rPr>
              <a:t>, </a:t>
            </a:r>
            <a:r>
              <a:rPr lang="en-US" sz="1000" dirty="0" err="1">
                <a:solidFill>
                  <a:srgbClr val="949494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rPr>
              <a:t>ut</a:t>
            </a:r>
            <a:r>
              <a:rPr lang="en-US" sz="1000" dirty="0">
                <a:solidFill>
                  <a:srgbClr val="949494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rPr>
              <a:t> </a:t>
            </a:r>
            <a:r>
              <a:rPr lang="en-US" sz="1000" dirty="0" err="1">
                <a:solidFill>
                  <a:srgbClr val="949494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rPr>
              <a:t>luctus</a:t>
            </a:r>
            <a:r>
              <a:rPr lang="en-US" sz="1000" dirty="0">
                <a:solidFill>
                  <a:srgbClr val="949494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rPr>
              <a:t> </a:t>
            </a:r>
            <a:r>
              <a:rPr lang="en-US" sz="1000" dirty="0" err="1">
                <a:solidFill>
                  <a:srgbClr val="949494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rPr>
              <a:t>massa</a:t>
            </a:r>
            <a:r>
              <a:rPr lang="en-US" sz="1000" dirty="0">
                <a:solidFill>
                  <a:srgbClr val="949494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rPr>
              <a:t>. Donec </a:t>
            </a:r>
            <a:r>
              <a:rPr lang="en-US" sz="1000" dirty="0" err="1">
                <a:solidFill>
                  <a:srgbClr val="949494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rPr>
              <a:t>interdum</a:t>
            </a:r>
            <a:r>
              <a:rPr lang="en-US" sz="1000" dirty="0">
                <a:solidFill>
                  <a:srgbClr val="949494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rPr>
              <a:t>, </a:t>
            </a:r>
            <a:r>
              <a:rPr lang="en-US" sz="1000" b="1" dirty="0" err="1">
                <a:solidFill>
                  <a:srgbClr val="949494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rPr>
              <a:t>augue</a:t>
            </a:r>
            <a:r>
              <a:rPr lang="en-US" sz="1000" b="1" dirty="0">
                <a:solidFill>
                  <a:srgbClr val="949494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rPr>
              <a:t> </a:t>
            </a:r>
            <a:r>
              <a:rPr lang="en-US" sz="1000" b="1" dirty="0" err="1">
                <a:solidFill>
                  <a:srgbClr val="949494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rPr>
              <a:t>quis</a:t>
            </a:r>
            <a:r>
              <a:rPr lang="en-US" sz="1000" b="1" dirty="0">
                <a:solidFill>
                  <a:srgbClr val="949494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rPr>
              <a:t> </a:t>
            </a:r>
            <a:r>
              <a:rPr lang="en-US" sz="1000" b="1" dirty="0" err="1">
                <a:solidFill>
                  <a:srgbClr val="949494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rPr>
              <a:t>fringilla</a:t>
            </a:r>
            <a:r>
              <a:rPr lang="en-US" sz="1000" b="1" dirty="0">
                <a:solidFill>
                  <a:srgbClr val="949494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rPr>
              <a:t> </a:t>
            </a:r>
            <a:r>
              <a:rPr lang="en-US" sz="1000" dirty="0" err="1">
                <a:solidFill>
                  <a:srgbClr val="949494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rPr>
              <a:t>scelerisque</a:t>
            </a:r>
            <a:r>
              <a:rPr lang="en-US" sz="1000" dirty="0">
                <a:solidFill>
                  <a:srgbClr val="949494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rPr>
              <a:t>, dolor </a:t>
            </a:r>
            <a:r>
              <a:rPr lang="en-US" sz="1000" dirty="0" err="1">
                <a:solidFill>
                  <a:srgbClr val="949494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rPr>
              <a:t>justo</a:t>
            </a:r>
            <a:r>
              <a:rPr lang="en-US" sz="1000" dirty="0">
                <a:solidFill>
                  <a:srgbClr val="949494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rPr>
              <a:t> </a:t>
            </a:r>
            <a:r>
              <a:rPr lang="en-US" sz="1000" dirty="0" err="1">
                <a:solidFill>
                  <a:srgbClr val="949494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rPr>
              <a:t>feugiat</a:t>
            </a:r>
            <a:r>
              <a:rPr lang="en-US" sz="1000" dirty="0">
                <a:solidFill>
                  <a:srgbClr val="949494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rPr>
              <a:t> ante, vel </a:t>
            </a:r>
            <a:r>
              <a:rPr lang="en-US" sz="1000" dirty="0" err="1">
                <a:solidFill>
                  <a:srgbClr val="949494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rPr>
              <a:t>malesuada</a:t>
            </a:r>
            <a:r>
              <a:rPr lang="en-US" sz="1000" dirty="0">
                <a:solidFill>
                  <a:srgbClr val="949494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rPr>
              <a:t> diam </a:t>
            </a:r>
            <a:r>
              <a:rPr lang="en-US" sz="1000" dirty="0" err="1">
                <a:solidFill>
                  <a:srgbClr val="949494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rPr>
              <a:t>neque</a:t>
            </a:r>
            <a:r>
              <a:rPr lang="en-US" sz="1000" dirty="0">
                <a:solidFill>
                  <a:srgbClr val="949494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rPr>
              <a:t> </a:t>
            </a:r>
            <a:r>
              <a:rPr lang="en-US" sz="1000" dirty="0" err="1">
                <a:solidFill>
                  <a:srgbClr val="949494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rPr>
              <a:t>posuere</a:t>
            </a:r>
            <a:r>
              <a:rPr lang="en-US" sz="1000" dirty="0">
                <a:solidFill>
                  <a:srgbClr val="949494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rPr>
              <a:t> nisi. Maecenas </a:t>
            </a:r>
            <a:r>
              <a:rPr lang="en-US" sz="1000" dirty="0" err="1">
                <a:solidFill>
                  <a:srgbClr val="949494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rPr>
              <a:t>purus</a:t>
            </a:r>
            <a:r>
              <a:rPr lang="en-US" sz="1000" dirty="0">
                <a:solidFill>
                  <a:srgbClr val="949494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rPr>
              <a:t> </a:t>
            </a:r>
            <a:r>
              <a:rPr lang="en-US" sz="1000" dirty="0" err="1">
                <a:solidFill>
                  <a:srgbClr val="949494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rPr>
              <a:t>massa</a:t>
            </a:r>
            <a:r>
              <a:rPr lang="en-US" sz="1000" dirty="0">
                <a:solidFill>
                  <a:srgbClr val="949494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rPr>
              <a:t>, </a:t>
            </a:r>
            <a:r>
              <a:rPr lang="en-US" sz="1000" dirty="0" err="1">
                <a:solidFill>
                  <a:srgbClr val="949494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rPr>
              <a:t>aliquet</a:t>
            </a:r>
            <a:r>
              <a:rPr lang="en-US" sz="1000" dirty="0">
                <a:solidFill>
                  <a:srgbClr val="949494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rPr>
              <a:t> </a:t>
            </a:r>
            <a:r>
              <a:rPr lang="en-US" sz="1000" dirty="0" err="1">
                <a:solidFill>
                  <a:srgbClr val="949494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rPr>
              <a:t>ut</a:t>
            </a:r>
            <a:r>
              <a:rPr lang="en-US" sz="1000" dirty="0">
                <a:solidFill>
                  <a:srgbClr val="949494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rPr>
              <a:t> </a:t>
            </a:r>
            <a:r>
              <a:rPr lang="en-US" sz="1000" dirty="0" err="1">
                <a:solidFill>
                  <a:srgbClr val="949494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rPr>
              <a:t>varius</a:t>
            </a:r>
            <a:r>
              <a:rPr lang="en-US" sz="1000" dirty="0">
                <a:solidFill>
                  <a:srgbClr val="949494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rPr>
              <a:t> sed, </a:t>
            </a:r>
            <a:r>
              <a:rPr lang="en-US" sz="1000" dirty="0" err="1">
                <a:solidFill>
                  <a:srgbClr val="949494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rPr>
              <a:t>facilisis</a:t>
            </a:r>
            <a:r>
              <a:rPr lang="en-US" sz="1000" dirty="0">
                <a:solidFill>
                  <a:srgbClr val="949494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rPr>
              <a:t> </a:t>
            </a:r>
            <a:r>
              <a:rPr lang="en-US" sz="1000" dirty="0" err="1">
                <a:solidFill>
                  <a:srgbClr val="949494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rPr>
              <a:t>nec</a:t>
            </a:r>
            <a:r>
              <a:rPr lang="en-US" sz="1000" dirty="0">
                <a:solidFill>
                  <a:srgbClr val="949494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rPr>
              <a:t> sem. Ut sit </a:t>
            </a:r>
            <a:r>
              <a:rPr lang="en-US" sz="1000" dirty="0" err="1">
                <a:solidFill>
                  <a:srgbClr val="949494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rPr>
              <a:t>amet</a:t>
            </a:r>
            <a:r>
              <a:rPr lang="en-US" sz="1000" dirty="0">
                <a:solidFill>
                  <a:srgbClr val="949494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rPr>
              <a:t> </a:t>
            </a:r>
            <a:r>
              <a:rPr lang="en-US" sz="1000" dirty="0" err="1">
                <a:solidFill>
                  <a:srgbClr val="949494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rPr>
              <a:t>pellentesque</a:t>
            </a:r>
            <a:r>
              <a:rPr lang="en-US" sz="1000" dirty="0">
                <a:solidFill>
                  <a:srgbClr val="949494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rPr>
              <a:t> </a:t>
            </a:r>
            <a:r>
              <a:rPr lang="en-US" sz="1000" dirty="0" err="1">
                <a:solidFill>
                  <a:srgbClr val="949494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rPr>
              <a:t>elit</a:t>
            </a:r>
            <a:r>
              <a:rPr lang="en-US" sz="1000" dirty="0">
                <a:solidFill>
                  <a:srgbClr val="949494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rPr>
              <a:t>, id </a:t>
            </a:r>
            <a:r>
              <a:rPr lang="en-US" sz="1000" dirty="0" err="1">
                <a:solidFill>
                  <a:srgbClr val="949494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rPr>
              <a:t>aliquet</a:t>
            </a:r>
            <a:r>
              <a:rPr lang="en-US" sz="1000" dirty="0">
                <a:solidFill>
                  <a:srgbClr val="949494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rPr>
              <a:t> </a:t>
            </a:r>
            <a:r>
              <a:rPr lang="en-US" sz="1000" dirty="0" err="1">
                <a:solidFill>
                  <a:srgbClr val="949494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rPr>
              <a:t>elit</a:t>
            </a:r>
            <a:r>
              <a:rPr lang="en-US" sz="1000" dirty="0">
                <a:solidFill>
                  <a:srgbClr val="949494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rPr>
              <a:t>. </a:t>
            </a:r>
            <a:r>
              <a:rPr lang="en-US" sz="1000" dirty="0" err="1">
                <a:solidFill>
                  <a:srgbClr val="949494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rPr>
              <a:t>Pellentesque</a:t>
            </a:r>
            <a:r>
              <a:rPr lang="en-US" sz="1000" dirty="0">
                <a:solidFill>
                  <a:srgbClr val="949494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rPr>
              <a:t> </a:t>
            </a:r>
            <a:r>
              <a:rPr lang="en-US" sz="1000" dirty="0" err="1">
                <a:solidFill>
                  <a:srgbClr val="949494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rPr>
              <a:t>viverra</a:t>
            </a:r>
            <a:r>
              <a:rPr lang="en-US" sz="1000" dirty="0">
                <a:solidFill>
                  <a:srgbClr val="949494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rPr>
              <a:t> </a:t>
            </a:r>
            <a:r>
              <a:rPr lang="en-US" sz="1000" dirty="0" err="1">
                <a:solidFill>
                  <a:srgbClr val="949494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rPr>
              <a:t>nibh</a:t>
            </a:r>
            <a:r>
              <a:rPr lang="en-US" sz="1000" dirty="0">
                <a:solidFill>
                  <a:srgbClr val="949494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rPr>
              <a:t> </a:t>
            </a:r>
            <a:r>
              <a:rPr lang="en-US" sz="1000" dirty="0" err="1">
                <a:solidFill>
                  <a:srgbClr val="949494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rPr>
              <a:t>quis</a:t>
            </a:r>
            <a:r>
              <a:rPr lang="en-US" sz="1000" dirty="0">
                <a:solidFill>
                  <a:srgbClr val="949494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rPr>
              <a:t> </a:t>
            </a:r>
            <a:r>
              <a:rPr lang="en-US" sz="1000" dirty="0" err="1">
                <a:solidFill>
                  <a:srgbClr val="949494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rPr>
              <a:t>pellentesque</a:t>
            </a:r>
            <a:r>
              <a:rPr lang="en-US" sz="1000" dirty="0">
                <a:solidFill>
                  <a:srgbClr val="949494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rPr>
              <a:t> auctor. </a:t>
            </a:r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-US" sz="1000" dirty="0">
              <a:solidFill>
                <a:srgbClr val="949494"/>
              </a:solidFill>
              <a:latin typeface="Source Sans Pro Light"/>
              <a:ea typeface="Source Sans Pro Light"/>
              <a:cs typeface="Source Sans Pro Light"/>
              <a:sym typeface="Source Sans Pro Light"/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 dirty="0">
                <a:solidFill>
                  <a:srgbClr val="949494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rPr>
              <a:t>Cras sed </a:t>
            </a:r>
            <a:r>
              <a:rPr lang="en-US" sz="1000" b="1" dirty="0" err="1">
                <a:solidFill>
                  <a:srgbClr val="949494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rPr>
              <a:t>leo</a:t>
            </a:r>
            <a:r>
              <a:rPr lang="en-US" sz="1000" dirty="0">
                <a:solidFill>
                  <a:srgbClr val="949494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rPr>
              <a:t> non </a:t>
            </a:r>
            <a:r>
              <a:rPr lang="en-US" sz="1000" dirty="0" err="1">
                <a:solidFill>
                  <a:srgbClr val="949494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rPr>
              <a:t>mauris</a:t>
            </a:r>
            <a:r>
              <a:rPr lang="en-US" sz="1000" dirty="0">
                <a:solidFill>
                  <a:srgbClr val="949494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rPr>
              <a:t> </a:t>
            </a:r>
            <a:r>
              <a:rPr lang="en-US" sz="1000" dirty="0" err="1">
                <a:solidFill>
                  <a:srgbClr val="949494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rPr>
              <a:t>rhoncus</a:t>
            </a:r>
            <a:r>
              <a:rPr lang="en-US" sz="1000" dirty="0">
                <a:solidFill>
                  <a:srgbClr val="949494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rPr>
              <a:t> </a:t>
            </a:r>
            <a:r>
              <a:rPr lang="en-US" sz="1000" dirty="0" err="1">
                <a:solidFill>
                  <a:srgbClr val="949494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rPr>
              <a:t>scelerisque</a:t>
            </a:r>
            <a:r>
              <a:rPr lang="en-US" sz="1000" dirty="0">
                <a:solidFill>
                  <a:srgbClr val="949494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rPr>
              <a:t>. </a:t>
            </a:r>
            <a:r>
              <a:rPr lang="en-US" sz="1000" dirty="0" err="1">
                <a:solidFill>
                  <a:srgbClr val="949494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rPr>
              <a:t>Suspendisse</a:t>
            </a:r>
            <a:r>
              <a:rPr lang="en-US" sz="1000" dirty="0">
                <a:solidFill>
                  <a:srgbClr val="949494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rPr>
              <a:t> </a:t>
            </a:r>
            <a:r>
              <a:rPr lang="en-US" sz="1000" dirty="0" err="1">
                <a:solidFill>
                  <a:srgbClr val="949494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rPr>
              <a:t>scelerisque</a:t>
            </a:r>
            <a:r>
              <a:rPr lang="en-US" sz="1000" dirty="0">
                <a:solidFill>
                  <a:srgbClr val="949494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rPr>
              <a:t> </a:t>
            </a:r>
            <a:r>
              <a:rPr lang="en-US" sz="1000" dirty="0" err="1">
                <a:solidFill>
                  <a:srgbClr val="949494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rPr>
              <a:t>venenatis</a:t>
            </a:r>
            <a:r>
              <a:rPr lang="en-US" sz="1000" dirty="0">
                <a:solidFill>
                  <a:srgbClr val="949494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rPr>
              <a:t> </a:t>
            </a:r>
            <a:r>
              <a:rPr lang="en-US" sz="1000" dirty="0" err="1">
                <a:solidFill>
                  <a:srgbClr val="949494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rPr>
              <a:t>mauris</a:t>
            </a:r>
            <a:r>
              <a:rPr lang="en-US" sz="1000" dirty="0">
                <a:solidFill>
                  <a:srgbClr val="949494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rPr>
              <a:t> et </a:t>
            </a:r>
            <a:r>
              <a:rPr lang="en-US" sz="1000" dirty="0" err="1">
                <a:solidFill>
                  <a:srgbClr val="949494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rPr>
              <a:t>hendrerit</a:t>
            </a:r>
            <a:r>
              <a:rPr lang="en-US" sz="1000" dirty="0">
                <a:solidFill>
                  <a:srgbClr val="949494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rPr>
              <a:t>. </a:t>
            </a:r>
            <a:endParaRPr sz="1000" dirty="0">
              <a:solidFill>
                <a:schemeClr val="accent3"/>
              </a:solidFill>
              <a:latin typeface="Source Sans Pro Light"/>
              <a:ea typeface="Source Sans Pro Light"/>
              <a:cs typeface="Source Sans Pro Light"/>
              <a:sym typeface="Source Sans Pro Light"/>
            </a:endParaRPr>
          </a:p>
        </p:txBody>
      </p:sp>
      <p:sp>
        <p:nvSpPr>
          <p:cNvPr id="170" name="Google Shape;170;p31"/>
          <p:cNvSpPr/>
          <p:nvPr/>
        </p:nvSpPr>
        <p:spPr>
          <a:xfrm rot="5400000">
            <a:off x="4515806" y="-3831300"/>
            <a:ext cx="114000" cy="77766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71" name="Google Shape;171;p31"/>
          <p:cNvSpPr txBox="1"/>
          <p:nvPr/>
        </p:nvSpPr>
        <p:spPr>
          <a:xfrm flipH="1">
            <a:off x="684675" y="988812"/>
            <a:ext cx="2401200" cy="32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accent1"/>
                </a:solidFill>
                <a:latin typeface="Source Sans Pro SemiBold"/>
                <a:ea typeface="Source Sans Pro SemiBold"/>
                <a:cs typeface="Source Sans Pro SemiBold"/>
                <a:sym typeface="Source Sans Pro SemiBold"/>
              </a:rPr>
              <a:t>Subtítulo</a:t>
            </a:r>
            <a:endParaRPr sz="1200">
              <a:solidFill>
                <a:schemeClr val="accent1"/>
              </a:solidFill>
              <a:latin typeface="Source Sans Pro SemiBold"/>
              <a:ea typeface="Source Sans Pro SemiBold"/>
              <a:cs typeface="Source Sans Pro SemiBold"/>
              <a:sym typeface="Source Sans Pro SemiBold"/>
            </a:endParaRPr>
          </a:p>
        </p:txBody>
      </p:sp>
      <p:cxnSp>
        <p:nvCxnSpPr>
          <p:cNvPr id="172" name="Google Shape;172;p31"/>
          <p:cNvCxnSpPr/>
          <p:nvPr/>
        </p:nvCxnSpPr>
        <p:spPr>
          <a:xfrm>
            <a:off x="685800" y="500750"/>
            <a:ext cx="1947000" cy="0"/>
          </a:xfrm>
          <a:prstGeom prst="straightConnector1">
            <a:avLst/>
          </a:prstGeom>
          <a:noFill/>
          <a:ln w="9525" cap="flat" cmpd="sng">
            <a:solidFill>
              <a:srgbClr val="D9D9D9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75" name="Google Shape;175;p31"/>
          <p:cNvSpPr txBox="1">
            <a:spLocks noGrp="1"/>
          </p:cNvSpPr>
          <p:nvPr>
            <p:ph type="sldNum" idx="12"/>
          </p:nvPr>
        </p:nvSpPr>
        <p:spPr>
          <a:xfrm>
            <a:off x="8458209" y="480060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6</a:t>
            </a:fld>
            <a:endParaRPr/>
          </a:p>
        </p:txBody>
      </p:sp>
      <p:sp>
        <p:nvSpPr>
          <p:cNvPr id="176" name="Google Shape;176;p31"/>
          <p:cNvSpPr txBox="1"/>
          <p:nvPr/>
        </p:nvSpPr>
        <p:spPr>
          <a:xfrm rot="-5400000">
            <a:off x="7610900" y="2472300"/>
            <a:ext cx="2352900" cy="19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800" u="sng" dirty="0">
              <a:solidFill>
                <a:schemeClr val="accent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178" name="Google Shape;178;p31"/>
          <p:cNvSpPr txBox="1"/>
          <p:nvPr/>
        </p:nvSpPr>
        <p:spPr>
          <a:xfrm flipH="1">
            <a:off x="3085875" y="1310412"/>
            <a:ext cx="2172000" cy="250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 dirty="0">
                <a:solidFill>
                  <a:srgbClr val="949494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rPr>
              <a:t> </a:t>
            </a:r>
            <a:r>
              <a:rPr lang="en-US" sz="1000" dirty="0" err="1">
                <a:solidFill>
                  <a:srgbClr val="949494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rPr>
              <a:t>Praesent</a:t>
            </a:r>
            <a:r>
              <a:rPr lang="en-US" sz="1000" dirty="0">
                <a:solidFill>
                  <a:srgbClr val="949494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rPr>
              <a:t> </a:t>
            </a:r>
            <a:r>
              <a:rPr lang="en-US" sz="1000" dirty="0" err="1">
                <a:solidFill>
                  <a:srgbClr val="949494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rPr>
              <a:t>aliquet</a:t>
            </a:r>
            <a:r>
              <a:rPr lang="en-US" sz="1000" dirty="0">
                <a:solidFill>
                  <a:srgbClr val="949494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rPr>
              <a:t> auctor maximus. </a:t>
            </a:r>
            <a:r>
              <a:rPr lang="en-US" sz="1000" dirty="0" err="1">
                <a:solidFill>
                  <a:srgbClr val="949494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rPr>
              <a:t>Suspendisse</a:t>
            </a:r>
            <a:r>
              <a:rPr lang="en-US" sz="1000" dirty="0">
                <a:solidFill>
                  <a:srgbClr val="949494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rPr>
              <a:t> pharetra porta </a:t>
            </a:r>
            <a:r>
              <a:rPr lang="en-US" sz="1000" dirty="0" err="1">
                <a:solidFill>
                  <a:srgbClr val="949494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rPr>
              <a:t>mauris</a:t>
            </a:r>
            <a:r>
              <a:rPr lang="en-US" sz="1000" dirty="0">
                <a:solidFill>
                  <a:srgbClr val="949494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rPr>
              <a:t>, ac </a:t>
            </a:r>
            <a:r>
              <a:rPr lang="en-US" sz="1000" dirty="0" err="1">
                <a:solidFill>
                  <a:srgbClr val="949494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rPr>
              <a:t>scelerisque</a:t>
            </a:r>
            <a:r>
              <a:rPr lang="en-US" sz="1000" dirty="0">
                <a:solidFill>
                  <a:srgbClr val="949494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rPr>
              <a:t> </a:t>
            </a:r>
            <a:r>
              <a:rPr lang="en-US" sz="1000" dirty="0" err="1">
                <a:solidFill>
                  <a:srgbClr val="949494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rPr>
              <a:t>odio</a:t>
            </a:r>
            <a:r>
              <a:rPr lang="en-US" sz="1000" dirty="0">
                <a:solidFill>
                  <a:srgbClr val="949494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rPr>
              <a:t> </a:t>
            </a:r>
            <a:r>
              <a:rPr lang="en-US" sz="1000" dirty="0" err="1">
                <a:solidFill>
                  <a:srgbClr val="949494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rPr>
              <a:t>aliquet</a:t>
            </a:r>
            <a:r>
              <a:rPr lang="en-US" sz="1000" dirty="0">
                <a:solidFill>
                  <a:srgbClr val="949494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rPr>
              <a:t> vitae. Sed </a:t>
            </a:r>
            <a:r>
              <a:rPr lang="en-US" sz="1000" dirty="0" err="1">
                <a:solidFill>
                  <a:srgbClr val="949494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rPr>
              <a:t>lobortis</a:t>
            </a:r>
            <a:r>
              <a:rPr lang="en-US" sz="1000" dirty="0">
                <a:solidFill>
                  <a:srgbClr val="949494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rPr>
              <a:t> </a:t>
            </a:r>
            <a:r>
              <a:rPr lang="en-US" sz="1000" dirty="0" err="1">
                <a:solidFill>
                  <a:srgbClr val="949494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rPr>
              <a:t>mattis</a:t>
            </a:r>
            <a:r>
              <a:rPr lang="en-US" sz="1000" dirty="0">
                <a:solidFill>
                  <a:srgbClr val="949494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rPr>
              <a:t> </a:t>
            </a:r>
            <a:r>
              <a:rPr lang="en-US" sz="1000" dirty="0" err="1">
                <a:solidFill>
                  <a:srgbClr val="949494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rPr>
              <a:t>efficitur</a:t>
            </a:r>
            <a:r>
              <a:rPr lang="en-US" sz="1000" dirty="0">
                <a:solidFill>
                  <a:srgbClr val="949494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rPr>
              <a:t>. Nunc </a:t>
            </a:r>
            <a:r>
              <a:rPr lang="en-US" sz="1000" dirty="0" err="1">
                <a:solidFill>
                  <a:srgbClr val="949494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rPr>
              <a:t>nec</a:t>
            </a:r>
            <a:r>
              <a:rPr lang="en-US" sz="1000" dirty="0">
                <a:solidFill>
                  <a:srgbClr val="949494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rPr>
              <a:t> </a:t>
            </a:r>
            <a:r>
              <a:rPr lang="en-US" sz="1000" dirty="0" err="1">
                <a:solidFill>
                  <a:srgbClr val="949494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rPr>
              <a:t>accumsan</a:t>
            </a:r>
            <a:r>
              <a:rPr lang="en-US" sz="1000" dirty="0">
                <a:solidFill>
                  <a:srgbClr val="949494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rPr>
              <a:t> </a:t>
            </a:r>
            <a:r>
              <a:rPr lang="en-US" sz="1000" dirty="0" err="1">
                <a:solidFill>
                  <a:srgbClr val="949494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rPr>
              <a:t>est</a:t>
            </a:r>
            <a:r>
              <a:rPr lang="en-US" sz="1000" dirty="0">
                <a:solidFill>
                  <a:srgbClr val="949494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rPr>
              <a:t>, </a:t>
            </a:r>
            <a:r>
              <a:rPr lang="en-US" sz="1000" dirty="0" err="1">
                <a:solidFill>
                  <a:srgbClr val="949494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rPr>
              <a:t>ut</a:t>
            </a:r>
            <a:r>
              <a:rPr lang="en-US" sz="1000" dirty="0">
                <a:solidFill>
                  <a:srgbClr val="949494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rPr>
              <a:t> </a:t>
            </a:r>
            <a:r>
              <a:rPr lang="en-US" sz="1000" dirty="0" err="1">
                <a:solidFill>
                  <a:srgbClr val="949494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rPr>
              <a:t>luctus</a:t>
            </a:r>
            <a:r>
              <a:rPr lang="en-US" sz="1000" dirty="0">
                <a:solidFill>
                  <a:srgbClr val="949494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rPr>
              <a:t> </a:t>
            </a:r>
            <a:r>
              <a:rPr lang="en-US" sz="1000" dirty="0" err="1">
                <a:solidFill>
                  <a:srgbClr val="949494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rPr>
              <a:t>massa</a:t>
            </a:r>
            <a:r>
              <a:rPr lang="en-US" sz="1000" dirty="0">
                <a:solidFill>
                  <a:srgbClr val="949494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rPr>
              <a:t>. </a:t>
            </a:r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-US" sz="1000" dirty="0">
              <a:solidFill>
                <a:srgbClr val="949494"/>
              </a:solidFill>
              <a:latin typeface="Source Sans Pro Light"/>
              <a:ea typeface="Source Sans Pro Light"/>
              <a:cs typeface="Source Sans Pro Light"/>
              <a:sym typeface="Source Sans Pro Light"/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 dirty="0">
                <a:solidFill>
                  <a:srgbClr val="949494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rPr>
              <a:t>Donec </a:t>
            </a:r>
            <a:r>
              <a:rPr lang="en-US" sz="1000" dirty="0" err="1">
                <a:solidFill>
                  <a:srgbClr val="949494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rPr>
              <a:t>interdum</a:t>
            </a:r>
            <a:r>
              <a:rPr lang="en-US" sz="1000" dirty="0">
                <a:solidFill>
                  <a:srgbClr val="949494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rPr>
              <a:t>, </a:t>
            </a:r>
            <a:r>
              <a:rPr lang="en-US" sz="1000" dirty="0" err="1">
                <a:solidFill>
                  <a:srgbClr val="949494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rPr>
              <a:t>augue</a:t>
            </a:r>
            <a:r>
              <a:rPr lang="en-US" sz="1000" dirty="0">
                <a:solidFill>
                  <a:srgbClr val="949494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rPr>
              <a:t> </a:t>
            </a:r>
            <a:r>
              <a:rPr lang="en-US" sz="1000" dirty="0" err="1">
                <a:solidFill>
                  <a:srgbClr val="949494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rPr>
              <a:t>quis</a:t>
            </a:r>
            <a:r>
              <a:rPr lang="en-US" sz="1000" dirty="0">
                <a:solidFill>
                  <a:srgbClr val="949494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rPr>
              <a:t> </a:t>
            </a:r>
            <a:r>
              <a:rPr lang="en-US" sz="1000" dirty="0" err="1">
                <a:solidFill>
                  <a:srgbClr val="949494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rPr>
              <a:t>fringilla</a:t>
            </a:r>
            <a:r>
              <a:rPr lang="en-US" sz="1000" dirty="0">
                <a:solidFill>
                  <a:srgbClr val="949494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rPr>
              <a:t> </a:t>
            </a:r>
            <a:r>
              <a:rPr lang="en-US" sz="1000" dirty="0" err="1">
                <a:solidFill>
                  <a:srgbClr val="949494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rPr>
              <a:t>scelerisque</a:t>
            </a:r>
            <a:r>
              <a:rPr lang="en-US" sz="1000" dirty="0">
                <a:solidFill>
                  <a:srgbClr val="949494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rPr>
              <a:t>, dolor </a:t>
            </a:r>
            <a:r>
              <a:rPr lang="en-US" sz="1000" dirty="0" err="1">
                <a:solidFill>
                  <a:srgbClr val="949494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rPr>
              <a:t>justo</a:t>
            </a:r>
            <a:r>
              <a:rPr lang="en-US" sz="1000" dirty="0">
                <a:solidFill>
                  <a:srgbClr val="949494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rPr>
              <a:t> </a:t>
            </a:r>
            <a:r>
              <a:rPr lang="en-US" sz="1000" dirty="0" err="1">
                <a:solidFill>
                  <a:srgbClr val="949494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rPr>
              <a:t>feugiat</a:t>
            </a:r>
            <a:r>
              <a:rPr lang="en-US" sz="1000" dirty="0">
                <a:solidFill>
                  <a:srgbClr val="949494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rPr>
              <a:t> ante, vel </a:t>
            </a:r>
            <a:r>
              <a:rPr lang="en-US" sz="1000" dirty="0" err="1">
                <a:solidFill>
                  <a:srgbClr val="949494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rPr>
              <a:t>malesuada</a:t>
            </a:r>
            <a:r>
              <a:rPr lang="en-US" sz="1000" dirty="0">
                <a:solidFill>
                  <a:srgbClr val="949494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rPr>
              <a:t> diam </a:t>
            </a:r>
            <a:r>
              <a:rPr lang="en-US" sz="1000" dirty="0" err="1">
                <a:solidFill>
                  <a:srgbClr val="949494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rPr>
              <a:t>neque</a:t>
            </a:r>
            <a:r>
              <a:rPr lang="en-US" sz="1000" dirty="0">
                <a:solidFill>
                  <a:srgbClr val="949494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rPr>
              <a:t> </a:t>
            </a:r>
            <a:r>
              <a:rPr lang="en-US" sz="1000" dirty="0" err="1">
                <a:solidFill>
                  <a:srgbClr val="949494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rPr>
              <a:t>posuere</a:t>
            </a:r>
            <a:r>
              <a:rPr lang="en-US" sz="1000" dirty="0">
                <a:solidFill>
                  <a:srgbClr val="949494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rPr>
              <a:t> nisi. Maecenas </a:t>
            </a:r>
            <a:r>
              <a:rPr lang="en-US" sz="1000" dirty="0" err="1">
                <a:solidFill>
                  <a:srgbClr val="949494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rPr>
              <a:t>purus</a:t>
            </a:r>
            <a:r>
              <a:rPr lang="en-US" sz="1000" dirty="0">
                <a:solidFill>
                  <a:srgbClr val="949494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rPr>
              <a:t> </a:t>
            </a:r>
            <a:r>
              <a:rPr lang="en-US" sz="1000" dirty="0" err="1">
                <a:solidFill>
                  <a:srgbClr val="949494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rPr>
              <a:t>massa</a:t>
            </a:r>
            <a:r>
              <a:rPr lang="en-US" sz="1000" dirty="0">
                <a:solidFill>
                  <a:srgbClr val="949494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rPr>
              <a:t>, </a:t>
            </a:r>
            <a:r>
              <a:rPr lang="en-US" sz="1000" dirty="0" err="1">
                <a:solidFill>
                  <a:srgbClr val="949494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rPr>
              <a:t>aliquet</a:t>
            </a:r>
            <a:r>
              <a:rPr lang="en-US" sz="1000" dirty="0">
                <a:solidFill>
                  <a:srgbClr val="949494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rPr>
              <a:t> </a:t>
            </a:r>
            <a:r>
              <a:rPr lang="en-US" sz="1000" dirty="0" err="1">
                <a:solidFill>
                  <a:srgbClr val="949494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rPr>
              <a:t>ut</a:t>
            </a:r>
            <a:r>
              <a:rPr lang="en-US" sz="1000" dirty="0">
                <a:solidFill>
                  <a:srgbClr val="949494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rPr>
              <a:t> </a:t>
            </a:r>
            <a:r>
              <a:rPr lang="en-US" sz="1000" dirty="0" err="1">
                <a:solidFill>
                  <a:srgbClr val="949494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rPr>
              <a:t>varius</a:t>
            </a:r>
            <a:r>
              <a:rPr lang="en-US" sz="1000" dirty="0">
                <a:solidFill>
                  <a:srgbClr val="949494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rPr>
              <a:t> sed, </a:t>
            </a:r>
            <a:r>
              <a:rPr lang="en-US" sz="1000" dirty="0" err="1">
                <a:solidFill>
                  <a:srgbClr val="949494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rPr>
              <a:t>facilisis</a:t>
            </a:r>
            <a:r>
              <a:rPr lang="en-US" sz="1000" dirty="0">
                <a:solidFill>
                  <a:srgbClr val="949494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rPr>
              <a:t> </a:t>
            </a:r>
            <a:r>
              <a:rPr lang="en-US" sz="1000" dirty="0" err="1">
                <a:solidFill>
                  <a:srgbClr val="949494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rPr>
              <a:t>nec</a:t>
            </a:r>
            <a:r>
              <a:rPr lang="en-US" sz="1000" dirty="0">
                <a:solidFill>
                  <a:srgbClr val="949494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rPr>
              <a:t> sem. Ut sit </a:t>
            </a:r>
            <a:r>
              <a:rPr lang="en-US" sz="1000" dirty="0" err="1">
                <a:solidFill>
                  <a:srgbClr val="949494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rPr>
              <a:t>amet</a:t>
            </a:r>
            <a:r>
              <a:rPr lang="en-US" sz="1000" dirty="0">
                <a:solidFill>
                  <a:srgbClr val="949494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rPr>
              <a:t> </a:t>
            </a:r>
            <a:r>
              <a:rPr lang="en-US" sz="1000" dirty="0" err="1">
                <a:solidFill>
                  <a:srgbClr val="949494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rPr>
              <a:t>pellentesque</a:t>
            </a:r>
            <a:r>
              <a:rPr lang="en-US" sz="1000" dirty="0">
                <a:solidFill>
                  <a:srgbClr val="949494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rPr>
              <a:t> </a:t>
            </a:r>
            <a:r>
              <a:rPr lang="en-US" sz="1000" dirty="0" err="1">
                <a:solidFill>
                  <a:srgbClr val="949494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rPr>
              <a:t>elit</a:t>
            </a:r>
            <a:r>
              <a:rPr lang="en-US" sz="1000" dirty="0">
                <a:solidFill>
                  <a:srgbClr val="949494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rPr>
              <a:t>, id </a:t>
            </a:r>
            <a:r>
              <a:rPr lang="en-US" sz="1000" dirty="0" err="1">
                <a:solidFill>
                  <a:srgbClr val="949494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rPr>
              <a:t>aliquet</a:t>
            </a:r>
            <a:r>
              <a:rPr lang="en-US" sz="1000" dirty="0">
                <a:solidFill>
                  <a:srgbClr val="949494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rPr>
              <a:t> </a:t>
            </a:r>
            <a:r>
              <a:rPr lang="en-US" sz="1000" dirty="0" err="1">
                <a:solidFill>
                  <a:srgbClr val="949494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rPr>
              <a:t>elit</a:t>
            </a:r>
            <a:r>
              <a:rPr lang="en-US" sz="1000" dirty="0">
                <a:solidFill>
                  <a:srgbClr val="949494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rPr>
              <a:t>. </a:t>
            </a:r>
            <a:r>
              <a:rPr lang="en-US" sz="1000" dirty="0" err="1">
                <a:solidFill>
                  <a:srgbClr val="949494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rPr>
              <a:t>Pellentesque</a:t>
            </a:r>
            <a:r>
              <a:rPr lang="en-US" sz="1000" dirty="0">
                <a:solidFill>
                  <a:srgbClr val="949494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rPr>
              <a:t> </a:t>
            </a:r>
            <a:r>
              <a:rPr lang="en-US" sz="1000" dirty="0" err="1">
                <a:solidFill>
                  <a:srgbClr val="949494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rPr>
              <a:t>viverra</a:t>
            </a:r>
            <a:r>
              <a:rPr lang="en-US" sz="1000" dirty="0">
                <a:solidFill>
                  <a:srgbClr val="949494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rPr>
              <a:t> </a:t>
            </a:r>
            <a:r>
              <a:rPr lang="en-US" sz="1000" dirty="0" err="1">
                <a:solidFill>
                  <a:srgbClr val="949494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rPr>
              <a:t>nibh</a:t>
            </a:r>
            <a:r>
              <a:rPr lang="en-US" sz="1000" dirty="0">
                <a:solidFill>
                  <a:srgbClr val="949494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rPr>
              <a:t> </a:t>
            </a:r>
            <a:r>
              <a:rPr lang="en-US" sz="1000" dirty="0" err="1">
                <a:solidFill>
                  <a:srgbClr val="949494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rPr>
              <a:t>quis</a:t>
            </a:r>
            <a:r>
              <a:rPr lang="en-US" sz="1000" dirty="0">
                <a:solidFill>
                  <a:srgbClr val="949494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rPr>
              <a:t> </a:t>
            </a:r>
            <a:r>
              <a:rPr lang="en-US" sz="1000" dirty="0" err="1">
                <a:solidFill>
                  <a:srgbClr val="949494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rPr>
              <a:t>pellentesque</a:t>
            </a:r>
            <a:r>
              <a:rPr lang="en-US" sz="1000" dirty="0">
                <a:solidFill>
                  <a:srgbClr val="949494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rPr>
              <a:t> auctor.</a:t>
            </a:r>
          </a:p>
        </p:txBody>
      </p:sp>
      <p:pic>
        <p:nvPicPr>
          <p:cNvPr id="2" name="Imagen 1" descr="Tabla&#10;&#10;Descripción generada automáticamente">
            <a:extLst>
              <a:ext uri="{FF2B5EF4-FFF2-40B4-BE49-F238E27FC236}">
                <a16:creationId xmlns:a16="http://schemas.microsoft.com/office/drawing/2014/main" xmlns="" id="{9B8BCC95-9B33-EDF1-C504-BC690771593C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32858" y="1395300"/>
            <a:ext cx="2925351" cy="2853555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p32"/>
          <p:cNvSpPr txBox="1"/>
          <p:nvPr/>
        </p:nvSpPr>
        <p:spPr>
          <a:xfrm flipH="1">
            <a:off x="684650" y="634927"/>
            <a:ext cx="2950200" cy="60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chemeClr val="dk1"/>
                </a:solidFill>
                <a:latin typeface="Source Sans Pro SemiBold"/>
                <a:ea typeface="Source Sans Pro SemiBold"/>
                <a:cs typeface="Source Sans Pro SemiBold"/>
                <a:sym typeface="Source Sans Pro SemiBold"/>
              </a:rPr>
              <a:t>Título Sección</a:t>
            </a:r>
            <a:endParaRPr sz="1600">
              <a:latin typeface="Source Sans Pro SemiBold"/>
              <a:ea typeface="Source Sans Pro SemiBold"/>
              <a:cs typeface="Source Sans Pro SemiBold"/>
              <a:sym typeface="Source Sans Pro SemiBold"/>
            </a:endParaRPr>
          </a:p>
        </p:txBody>
      </p:sp>
      <p:sp>
        <p:nvSpPr>
          <p:cNvPr id="184" name="Google Shape;184;p32"/>
          <p:cNvSpPr txBox="1"/>
          <p:nvPr/>
        </p:nvSpPr>
        <p:spPr>
          <a:xfrm flipH="1">
            <a:off x="6212850" y="1623125"/>
            <a:ext cx="2172000" cy="218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 dirty="0">
                <a:solidFill>
                  <a:srgbClr val="949494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rPr>
              <a:t> </a:t>
            </a:r>
            <a:r>
              <a:rPr lang="en-US" sz="1000" dirty="0" err="1">
                <a:solidFill>
                  <a:srgbClr val="949494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rPr>
              <a:t>Praesent</a:t>
            </a:r>
            <a:r>
              <a:rPr lang="en-US" sz="1000" dirty="0">
                <a:solidFill>
                  <a:srgbClr val="949494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rPr>
              <a:t> </a:t>
            </a:r>
            <a:r>
              <a:rPr lang="en-US" sz="1000" dirty="0" err="1">
                <a:solidFill>
                  <a:srgbClr val="949494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rPr>
              <a:t>aliquet</a:t>
            </a:r>
            <a:r>
              <a:rPr lang="en-US" sz="1000" dirty="0">
                <a:solidFill>
                  <a:srgbClr val="949494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rPr>
              <a:t> auctor maximus. </a:t>
            </a:r>
            <a:r>
              <a:rPr lang="en-US" sz="1000" dirty="0" err="1">
                <a:solidFill>
                  <a:srgbClr val="949494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rPr>
              <a:t>Suspendisse</a:t>
            </a:r>
            <a:r>
              <a:rPr lang="en-US" sz="1000" dirty="0">
                <a:solidFill>
                  <a:srgbClr val="949494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rPr>
              <a:t> pharetra </a:t>
            </a:r>
            <a:r>
              <a:rPr lang="en-US" sz="1000" b="1" dirty="0">
                <a:solidFill>
                  <a:srgbClr val="949494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rPr>
              <a:t>porta</a:t>
            </a:r>
            <a:r>
              <a:rPr lang="en-US" sz="1000" dirty="0">
                <a:solidFill>
                  <a:srgbClr val="949494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rPr>
              <a:t> </a:t>
            </a:r>
            <a:r>
              <a:rPr lang="en-US" sz="1000" dirty="0" err="1">
                <a:solidFill>
                  <a:srgbClr val="949494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rPr>
              <a:t>mauris</a:t>
            </a:r>
            <a:r>
              <a:rPr lang="en-US" sz="1000" dirty="0">
                <a:solidFill>
                  <a:srgbClr val="949494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rPr>
              <a:t>, ac </a:t>
            </a:r>
            <a:r>
              <a:rPr lang="en-US" sz="1000" dirty="0" err="1">
                <a:solidFill>
                  <a:srgbClr val="949494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rPr>
              <a:t>scelerisque</a:t>
            </a:r>
            <a:r>
              <a:rPr lang="en-US" sz="1000" dirty="0">
                <a:solidFill>
                  <a:srgbClr val="949494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rPr>
              <a:t> </a:t>
            </a:r>
            <a:r>
              <a:rPr lang="en-US" sz="1000" dirty="0" err="1">
                <a:solidFill>
                  <a:srgbClr val="949494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rPr>
              <a:t>odio</a:t>
            </a:r>
            <a:r>
              <a:rPr lang="en-US" sz="1000" dirty="0">
                <a:solidFill>
                  <a:srgbClr val="949494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rPr>
              <a:t> </a:t>
            </a:r>
            <a:r>
              <a:rPr lang="en-US" sz="1000" dirty="0" err="1">
                <a:solidFill>
                  <a:srgbClr val="949494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rPr>
              <a:t>aliquet</a:t>
            </a:r>
            <a:r>
              <a:rPr lang="en-US" sz="1000" dirty="0">
                <a:solidFill>
                  <a:srgbClr val="949494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rPr>
              <a:t> vitae. Sed </a:t>
            </a:r>
            <a:r>
              <a:rPr lang="en-US" sz="1000" dirty="0" err="1">
                <a:solidFill>
                  <a:srgbClr val="949494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rPr>
              <a:t>lobortis</a:t>
            </a:r>
            <a:r>
              <a:rPr lang="en-US" sz="1000" dirty="0">
                <a:solidFill>
                  <a:srgbClr val="949494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rPr>
              <a:t> </a:t>
            </a:r>
            <a:r>
              <a:rPr lang="en-US" sz="1000" dirty="0" err="1">
                <a:solidFill>
                  <a:srgbClr val="949494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rPr>
              <a:t>mattis</a:t>
            </a:r>
            <a:r>
              <a:rPr lang="en-US" sz="1000" dirty="0">
                <a:solidFill>
                  <a:srgbClr val="949494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rPr>
              <a:t> </a:t>
            </a:r>
            <a:r>
              <a:rPr lang="en-US" sz="1000" dirty="0" err="1">
                <a:solidFill>
                  <a:srgbClr val="949494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rPr>
              <a:t>efficitur</a:t>
            </a:r>
            <a:r>
              <a:rPr lang="en-US" sz="1000" dirty="0">
                <a:solidFill>
                  <a:srgbClr val="949494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rPr>
              <a:t>. Nunc </a:t>
            </a:r>
            <a:r>
              <a:rPr lang="en-US" sz="1000" dirty="0" err="1">
                <a:solidFill>
                  <a:srgbClr val="949494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rPr>
              <a:t>nec</a:t>
            </a:r>
            <a:r>
              <a:rPr lang="en-US" sz="1000" dirty="0">
                <a:solidFill>
                  <a:srgbClr val="949494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rPr>
              <a:t> </a:t>
            </a:r>
            <a:r>
              <a:rPr lang="en-US" sz="1000" dirty="0" err="1">
                <a:solidFill>
                  <a:srgbClr val="949494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rPr>
              <a:t>accumsan</a:t>
            </a:r>
            <a:r>
              <a:rPr lang="en-US" sz="1000" dirty="0">
                <a:solidFill>
                  <a:srgbClr val="949494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rPr>
              <a:t> </a:t>
            </a:r>
            <a:r>
              <a:rPr lang="en-US" sz="1000" dirty="0" err="1">
                <a:solidFill>
                  <a:srgbClr val="949494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rPr>
              <a:t>est</a:t>
            </a:r>
            <a:r>
              <a:rPr lang="en-US" sz="1000" dirty="0">
                <a:solidFill>
                  <a:srgbClr val="949494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rPr>
              <a:t>, </a:t>
            </a:r>
            <a:r>
              <a:rPr lang="en-US" sz="1000" dirty="0" err="1">
                <a:solidFill>
                  <a:srgbClr val="949494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rPr>
              <a:t>ut</a:t>
            </a:r>
            <a:r>
              <a:rPr lang="en-US" sz="1000" dirty="0">
                <a:solidFill>
                  <a:srgbClr val="949494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rPr>
              <a:t> </a:t>
            </a:r>
            <a:r>
              <a:rPr lang="en-US" sz="1000" dirty="0" err="1">
                <a:solidFill>
                  <a:srgbClr val="949494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rPr>
              <a:t>luctus</a:t>
            </a:r>
            <a:r>
              <a:rPr lang="en-US" sz="1000" dirty="0">
                <a:solidFill>
                  <a:srgbClr val="949494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rPr>
              <a:t> </a:t>
            </a:r>
            <a:r>
              <a:rPr lang="en-US" sz="1000" dirty="0" err="1">
                <a:solidFill>
                  <a:srgbClr val="949494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rPr>
              <a:t>massa</a:t>
            </a:r>
            <a:r>
              <a:rPr lang="en-US" sz="1000" dirty="0">
                <a:solidFill>
                  <a:srgbClr val="949494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rPr>
              <a:t>. Donec </a:t>
            </a:r>
            <a:r>
              <a:rPr lang="en-US" sz="1000" dirty="0" err="1">
                <a:solidFill>
                  <a:srgbClr val="949494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rPr>
              <a:t>interdum</a:t>
            </a:r>
            <a:r>
              <a:rPr lang="en-US" sz="1000" dirty="0">
                <a:solidFill>
                  <a:srgbClr val="949494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rPr>
              <a:t>, </a:t>
            </a:r>
            <a:r>
              <a:rPr lang="en-US" sz="1000" dirty="0" err="1">
                <a:solidFill>
                  <a:srgbClr val="949494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rPr>
              <a:t>augue</a:t>
            </a:r>
            <a:r>
              <a:rPr lang="en-US" sz="1000" dirty="0">
                <a:solidFill>
                  <a:srgbClr val="949494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rPr>
              <a:t> </a:t>
            </a:r>
            <a:r>
              <a:rPr lang="en-US" sz="1000" dirty="0" err="1">
                <a:solidFill>
                  <a:srgbClr val="949494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rPr>
              <a:t>quis</a:t>
            </a:r>
            <a:r>
              <a:rPr lang="en-US" sz="1000" dirty="0">
                <a:solidFill>
                  <a:srgbClr val="949494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rPr>
              <a:t> </a:t>
            </a:r>
            <a:r>
              <a:rPr lang="en-US" sz="1000" dirty="0" err="1">
                <a:solidFill>
                  <a:srgbClr val="949494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rPr>
              <a:t>fringilla</a:t>
            </a:r>
            <a:r>
              <a:rPr lang="en-US" sz="1000" dirty="0">
                <a:solidFill>
                  <a:srgbClr val="949494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rPr>
              <a:t> </a:t>
            </a:r>
            <a:r>
              <a:rPr lang="en-US" sz="1000" dirty="0" err="1">
                <a:solidFill>
                  <a:srgbClr val="949494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rPr>
              <a:t>scelerisque</a:t>
            </a:r>
            <a:r>
              <a:rPr lang="en-US" sz="1000" dirty="0">
                <a:solidFill>
                  <a:srgbClr val="949494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rPr>
              <a:t>, dolor </a:t>
            </a:r>
            <a:r>
              <a:rPr lang="en-US" sz="1000" dirty="0" err="1">
                <a:solidFill>
                  <a:srgbClr val="949494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rPr>
              <a:t>justo</a:t>
            </a:r>
            <a:r>
              <a:rPr lang="en-US" sz="1000" dirty="0">
                <a:solidFill>
                  <a:srgbClr val="949494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rPr>
              <a:t> </a:t>
            </a:r>
            <a:r>
              <a:rPr lang="en-US" sz="1000" dirty="0" err="1">
                <a:solidFill>
                  <a:srgbClr val="949494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rPr>
              <a:t>feugiat</a:t>
            </a:r>
            <a:r>
              <a:rPr lang="en-US" sz="1000" dirty="0">
                <a:solidFill>
                  <a:srgbClr val="949494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rPr>
              <a:t> ante, vel </a:t>
            </a:r>
            <a:r>
              <a:rPr lang="en-US" sz="1000" dirty="0" err="1">
                <a:solidFill>
                  <a:srgbClr val="949494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rPr>
              <a:t>malesuada</a:t>
            </a:r>
            <a:r>
              <a:rPr lang="en-US" sz="1000" dirty="0">
                <a:solidFill>
                  <a:srgbClr val="949494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rPr>
              <a:t> diam </a:t>
            </a:r>
            <a:r>
              <a:rPr lang="en-US" sz="1000" dirty="0" err="1">
                <a:solidFill>
                  <a:srgbClr val="949494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rPr>
              <a:t>neque</a:t>
            </a:r>
            <a:r>
              <a:rPr lang="en-US" sz="1000" dirty="0">
                <a:solidFill>
                  <a:srgbClr val="949494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rPr>
              <a:t> </a:t>
            </a:r>
            <a:r>
              <a:rPr lang="en-US" sz="1000" dirty="0" err="1">
                <a:solidFill>
                  <a:srgbClr val="949494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rPr>
              <a:t>posuere</a:t>
            </a:r>
            <a:r>
              <a:rPr lang="en-US" sz="1000" dirty="0">
                <a:solidFill>
                  <a:srgbClr val="949494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rPr>
              <a:t> nisi. </a:t>
            </a:r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-US" sz="1000" dirty="0">
              <a:solidFill>
                <a:srgbClr val="949494"/>
              </a:solidFill>
              <a:latin typeface="Source Sans Pro Light"/>
              <a:ea typeface="Source Sans Pro Light"/>
              <a:cs typeface="Source Sans Pro Light"/>
              <a:sym typeface="Source Sans Pro Light"/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 b="1" dirty="0">
                <a:solidFill>
                  <a:srgbClr val="949494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rPr>
              <a:t>Maecenas</a:t>
            </a:r>
            <a:r>
              <a:rPr lang="en-US" sz="1000" dirty="0">
                <a:solidFill>
                  <a:srgbClr val="949494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rPr>
              <a:t> </a:t>
            </a:r>
            <a:r>
              <a:rPr lang="en-US" sz="1000" dirty="0" err="1">
                <a:solidFill>
                  <a:srgbClr val="949494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rPr>
              <a:t>purus</a:t>
            </a:r>
            <a:r>
              <a:rPr lang="en-US" sz="1000" dirty="0">
                <a:solidFill>
                  <a:srgbClr val="949494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rPr>
              <a:t> </a:t>
            </a:r>
            <a:r>
              <a:rPr lang="en-US" sz="1000" dirty="0" err="1">
                <a:solidFill>
                  <a:srgbClr val="949494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rPr>
              <a:t>massa</a:t>
            </a:r>
            <a:r>
              <a:rPr lang="en-US" sz="1000" dirty="0">
                <a:solidFill>
                  <a:srgbClr val="949494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rPr>
              <a:t>, </a:t>
            </a:r>
            <a:r>
              <a:rPr lang="en-US" sz="1000" dirty="0" err="1">
                <a:solidFill>
                  <a:srgbClr val="949494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rPr>
              <a:t>aliquet</a:t>
            </a:r>
            <a:r>
              <a:rPr lang="en-US" sz="1000" dirty="0">
                <a:solidFill>
                  <a:srgbClr val="949494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rPr>
              <a:t> </a:t>
            </a:r>
            <a:r>
              <a:rPr lang="en-US" sz="1000" dirty="0" err="1">
                <a:solidFill>
                  <a:srgbClr val="949494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rPr>
              <a:t>ut</a:t>
            </a:r>
            <a:r>
              <a:rPr lang="en-US" sz="1000" dirty="0">
                <a:solidFill>
                  <a:srgbClr val="949494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rPr>
              <a:t> </a:t>
            </a:r>
            <a:r>
              <a:rPr lang="en-US" sz="1000" dirty="0" err="1">
                <a:solidFill>
                  <a:srgbClr val="949494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rPr>
              <a:t>varius</a:t>
            </a:r>
            <a:r>
              <a:rPr lang="en-US" sz="1000" dirty="0">
                <a:solidFill>
                  <a:srgbClr val="949494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rPr>
              <a:t> sed, </a:t>
            </a:r>
            <a:r>
              <a:rPr lang="en-US" sz="1000" dirty="0" err="1">
                <a:solidFill>
                  <a:srgbClr val="949494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rPr>
              <a:t>facilisis</a:t>
            </a:r>
            <a:r>
              <a:rPr lang="en-US" sz="1000" dirty="0">
                <a:solidFill>
                  <a:srgbClr val="949494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rPr>
              <a:t> </a:t>
            </a:r>
            <a:r>
              <a:rPr lang="en-US" sz="1000" dirty="0" err="1">
                <a:solidFill>
                  <a:srgbClr val="949494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rPr>
              <a:t>nec</a:t>
            </a:r>
            <a:r>
              <a:rPr lang="en-US" sz="1000" dirty="0">
                <a:solidFill>
                  <a:srgbClr val="949494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rPr>
              <a:t> sem. </a:t>
            </a:r>
            <a:endParaRPr sz="1000" dirty="0">
              <a:latin typeface="Source Sans Pro Light"/>
              <a:ea typeface="Source Sans Pro Light"/>
              <a:cs typeface="Source Sans Pro Light"/>
              <a:sym typeface="Source Sans Pro Light"/>
            </a:endParaRPr>
          </a:p>
        </p:txBody>
      </p:sp>
      <p:sp>
        <p:nvSpPr>
          <p:cNvPr id="185" name="Google Shape;185;p32"/>
          <p:cNvSpPr/>
          <p:nvPr/>
        </p:nvSpPr>
        <p:spPr>
          <a:xfrm rot="5400000">
            <a:off x="4515806" y="-3831300"/>
            <a:ext cx="114000" cy="77766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86" name="Google Shape;186;p32"/>
          <p:cNvSpPr txBox="1"/>
          <p:nvPr/>
        </p:nvSpPr>
        <p:spPr>
          <a:xfrm flipH="1">
            <a:off x="6212900" y="1301525"/>
            <a:ext cx="2172000" cy="32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accent1"/>
                </a:solidFill>
                <a:latin typeface="Source Sans Pro SemiBold"/>
                <a:ea typeface="Source Sans Pro SemiBold"/>
                <a:cs typeface="Source Sans Pro SemiBold"/>
                <a:sym typeface="Source Sans Pro SemiBold"/>
              </a:rPr>
              <a:t>Subtítulo</a:t>
            </a:r>
            <a:endParaRPr sz="1200">
              <a:solidFill>
                <a:schemeClr val="accent1"/>
              </a:solidFill>
              <a:latin typeface="Source Sans Pro SemiBold"/>
              <a:ea typeface="Source Sans Pro SemiBold"/>
              <a:cs typeface="Source Sans Pro SemiBold"/>
              <a:sym typeface="Source Sans Pro SemiBold"/>
            </a:endParaRPr>
          </a:p>
        </p:txBody>
      </p:sp>
      <p:cxnSp>
        <p:nvCxnSpPr>
          <p:cNvPr id="187" name="Google Shape;187;p32"/>
          <p:cNvCxnSpPr/>
          <p:nvPr/>
        </p:nvCxnSpPr>
        <p:spPr>
          <a:xfrm>
            <a:off x="685800" y="500750"/>
            <a:ext cx="1947000" cy="0"/>
          </a:xfrm>
          <a:prstGeom prst="straightConnector1">
            <a:avLst/>
          </a:prstGeom>
          <a:noFill/>
          <a:ln w="9525" cap="flat" cmpd="sng">
            <a:solidFill>
              <a:srgbClr val="D9D9D9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91" name="Google Shape;191;p32"/>
          <p:cNvSpPr txBox="1">
            <a:spLocks noGrp="1"/>
          </p:cNvSpPr>
          <p:nvPr>
            <p:ph type="sldNum" idx="12"/>
          </p:nvPr>
        </p:nvSpPr>
        <p:spPr>
          <a:xfrm>
            <a:off x="8458209" y="480060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7</a:t>
            </a:fld>
            <a:endParaRPr/>
          </a:p>
        </p:txBody>
      </p:sp>
      <p:sp>
        <p:nvSpPr>
          <p:cNvPr id="192" name="Google Shape;192;p32"/>
          <p:cNvSpPr txBox="1"/>
          <p:nvPr/>
        </p:nvSpPr>
        <p:spPr>
          <a:xfrm rot="-5400000">
            <a:off x="7610900" y="2472300"/>
            <a:ext cx="2352900" cy="19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800" u="sng" dirty="0">
              <a:solidFill>
                <a:schemeClr val="accent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193" name="Google Shape;193;p32"/>
          <p:cNvSpPr txBox="1"/>
          <p:nvPr/>
        </p:nvSpPr>
        <p:spPr>
          <a:xfrm flipH="1">
            <a:off x="6212850" y="3853675"/>
            <a:ext cx="2172000" cy="735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00" dirty="0" err="1">
                <a:solidFill>
                  <a:srgbClr val="949494"/>
                </a:solidFill>
                <a:latin typeface="Source Sans Pro SemiBold"/>
                <a:ea typeface="Source Sans Pro SemiBold"/>
                <a:cs typeface="Source Sans Pro SemiBold"/>
                <a:sym typeface="Source Sans Pro SemiBold"/>
              </a:rPr>
              <a:t>Título</a:t>
            </a:r>
            <a:r>
              <a:rPr lang="en-US" sz="900" dirty="0">
                <a:solidFill>
                  <a:srgbClr val="949494"/>
                </a:solidFill>
                <a:latin typeface="Source Sans Pro SemiBold"/>
                <a:ea typeface="Source Sans Pro SemiBold"/>
                <a:cs typeface="Source Sans Pro SemiBold"/>
                <a:sym typeface="Source Sans Pro SemiBold"/>
              </a:rPr>
              <a:t> Nota</a:t>
            </a:r>
            <a:r>
              <a:rPr lang="en-US" sz="900" dirty="0">
                <a:solidFill>
                  <a:srgbClr val="949494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rPr>
              <a:t/>
            </a:r>
            <a:br>
              <a:rPr lang="en-US" sz="900" dirty="0">
                <a:solidFill>
                  <a:srgbClr val="949494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rPr>
            </a:br>
            <a:r>
              <a:rPr lang="en-US" sz="900" dirty="0">
                <a:solidFill>
                  <a:srgbClr val="949494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rPr>
              <a:t>Maecenas </a:t>
            </a:r>
            <a:r>
              <a:rPr lang="en-US" sz="900" dirty="0" err="1">
                <a:solidFill>
                  <a:srgbClr val="949494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rPr>
              <a:t>purus</a:t>
            </a:r>
            <a:r>
              <a:rPr lang="en-US" sz="900" dirty="0">
                <a:solidFill>
                  <a:srgbClr val="949494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rPr>
              <a:t> </a:t>
            </a:r>
            <a:r>
              <a:rPr lang="en-US" sz="900" dirty="0" err="1">
                <a:solidFill>
                  <a:srgbClr val="949494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rPr>
              <a:t>massa</a:t>
            </a:r>
            <a:r>
              <a:rPr lang="en-US" sz="900" dirty="0">
                <a:solidFill>
                  <a:srgbClr val="949494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rPr>
              <a:t>, </a:t>
            </a:r>
            <a:r>
              <a:rPr lang="en-US" sz="900" dirty="0" err="1">
                <a:solidFill>
                  <a:srgbClr val="949494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rPr>
              <a:t>aliquet</a:t>
            </a:r>
            <a:r>
              <a:rPr lang="en-US" sz="900" dirty="0">
                <a:solidFill>
                  <a:srgbClr val="949494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rPr>
              <a:t> </a:t>
            </a:r>
            <a:r>
              <a:rPr lang="en-US" sz="900" dirty="0" err="1">
                <a:solidFill>
                  <a:srgbClr val="949494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rPr>
              <a:t>ut</a:t>
            </a:r>
            <a:r>
              <a:rPr lang="en-US" sz="900" dirty="0">
                <a:solidFill>
                  <a:srgbClr val="949494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rPr>
              <a:t> </a:t>
            </a:r>
            <a:r>
              <a:rPr lang="en-US" sz="900" dirty="0" err="1">
                <a:solidFill>
                  <a:srgbClr val="949494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rPr>
              <a:t>varius</a:t>
            </a:r>
            <a:r>
              <a:rPr lang="en-US" sz="900" dirty="0">
                <a:solidFill>
                  <a:srgbClr val="949494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rPr>
              <a:t> sed, </a:t>
            </a:r>
            <a:r>
              <a:rPr lang="en-US" sz="900" dirty="0" err="1">
                <a:solidFill>
                  <a:srgbClr val="949494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rPr>
              <a:t>facilisis</a:t>
            </a:r>
            <a:r>
              <a:rPr lang="en-US" sz="900" dirty="0">
                <a:solidFill>
                  <a:srgbClr val="949494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rPr>
              <a:t> </a:t>
            </a:r>
            <a:r>
              <a:rPr lang="en-US" sz="900" dirty="0" err="1">
                <a:solidFill>
                  <a:srgbClr val="949494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rPr>
              <a:t>nec</a:t>
            </a:r>
            <a:r>
              <a:rPr lang="en-US" sz="900" dirty="0">
                <a:solidFill>
                  <a:srgbClr val="949494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rPr>
              <a:t> sem. </a:t>
            </a:r>
            <a:br>
              <a:rPr lang="en-US" sz="900" dirty="0">
                <a:solidFill>
                  <a:srgbClr val="949494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rPr>
            </a:br>
            <a:r>
              <a:rPr lang="en-US" sz="900" dirty="0" err="1">
                <a:solidFill>
                  <a:srgbClr val="2F767A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rPr>
              <a:t>Hipervínculo</a:t>
            </a:r>
            <a:r>
              <a:rPr lang="en-US" sz="900" dirty="0">
                <a:solidFill>
                  <a:srgbClr val="2F767A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rPr>
              <a:t>.</a:t>
            </a:r>
            <a:endParaRPr sz="900" dirty="0">
              <a:solidFill>
                <a:srgbClr val="2F767A"/>
              </a:solidFill>
              <a:latin typeface="Source Sans Pro Light"/>
              <a:ea typeface="Source Sans Pro Light"/>
              <a:cs typeface="Source Sans Pro Light"/>
              <a:sym typeface="Source Sans Pro Light"/>
            </a:endParaRPr>
          </a:p>
        </p:txBody>
      </p:sp>
      <p:cxnSp>
        <p:nvCxnSpPr>
          <p:cNvPr id="194" name="Google Shape;194;p32"/>
          <p:cNvCxnSpPr/>
          <p:nvPr/>
        </p:nvCxnSpPr>
        <p:spPr>
          <a:xfrm rot="10800000">
            <a:off x="5570750" y="3785375"/>
            <a:ext cx="1171200" cy="0"/>
          </a:xfrm>
          <a:prstGeom prst="straightConnector1">
            <a:avLst/>
          </a:prstGeom>
          <a:noFill/>
          <a:ln w="9525" cap="flat" cmpd="sng">
            <a:solidFill>
              <a:srgbClr val="949494"/>
            </a:solidFill>
            <a:prstDash val="solid"/>
            <a:round/>
            <a:headEnd type="none" w="med" len="med"/>
            <a:tailEnd type="none" w="med" len="med"/>
          </a:ln>
        </p:spPr>
      </p:cxnSp>
      <p:pic>
        <p:nvPicPr>
          <p:cNvPr id="2" name="Imagen 1" descr="Mazo apoyado en el bloque">
            <a:extLst>
              <a:ext uri="{FF2B5EF4-FFF2-40B4-BE49-F238E27FC236}">
                <a16:creationId xmlns:a16="http://schemas.microsoft.com/office/drawing/2014/main" xmlns="" id="{3957B087-961D-79B7-F0C8-C69BD608AE5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4450" y="1307159"/>
            <a:ext cx="5142622" cy="3200333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Google Shape;199;p33"/>
          <p:cNvSpPr txBox="1"/>
          <p:nvPr/>
        </p:nvSpPr>
        <p:spPr>
          <a:xfrm flipH="1">
            <a:off x="684650" y="634927"/>
            <a:ext cx="2950200" cy="60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chemeClr val="dk1"/>
                </a:solidFill>
                <a:latin typeface="Source Sans Pro SemiBold"/>
                <a:ea typeface="Source Sans Pro SemiBold"/>
                <a:cs typeface="Source Sans Pro SemiBold"/>
                <a:sym typeface="Source Sans Pro SemiBold"/>
              </a:rPr>
              <a:t>Título Sección</a:t>
            </a:r>
            <a:endParaRPr sz="1600">
              <a:latin typeface="Source Sans Pro SemiBold"/>
              <a:ea typeface="Source Sans Pro SemiBold"/>
              <a:cs typeface="Source Sans Pro SemiBold"/>
              <a:sym typeface="Source Sans Pro SemiBold"/>
            </a:endParaRPr>
          </a:p>
        </p:txBody>
      </p:sp>
      <p:sp>
        <p:nvSpPr>
          <p:cNvPr id="200" name="Google Shape;200;p33"/>
          <p:cNvSpPr txBox="1"/>
          <p:nvPr/>
        </p:nvSpPr>
        <p:spPr>
          <a:xfrm flipH="1">
            <a:off x="6059850" y="1623125"/>
            <a:ext cx="2172000" cy="250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>
                <a:solidFill>
                  <a:srgbClr val="949494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rPr>
              <a:t>Sanisinaia salana atasanit atileni bandali aebesma hanab hana banes hanal hans anuban </a:t>
            </a:r>
            <a:r>
              <a:rPr lang="en-US" sz="1000">
                <a:solidFill>
                  <a:srgbClr val="949494"/>
                </a:solidFill>
                <a:latin typeface="Source Sans Pro SemiBold"/>
                <a:ea typeface="Source Sans Pro SemiBold"/>
                <a:cs typeface="Source Sans Pro SemiBold"/>
                <a:sym typeface="Source Sans Pro SemiBold"/>
              </a:rPr>
              <a:t>banianit hanili sanibinaiat</a:t>
            </a:r>
            <a:r>
              <a:rPr lang="en-US" sz="1000">
                <a:solidFill>
                  <a:srgbClr val="949494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rPr>
              <a:t> balae nasil dani atasanii ebetmi salala sanhan hi duisan hans asaiai sana danat husate</a:t>
            </a:r>
            <a:r>
              <a:rPr lang="en-US" sz="1000">
                <a:latin typeface="Source Sans Pro Light"/>
                <a:ea typeface="Source Sans Pro Light"/>
                <a:cs typeface="Source Sans Pro Light"/>
                <a:sym typeface="Source Sans Pro Light"/>
              </a:rPr>
              <a:t> </a:t>
            </a:r>
            <a:r>
              <a:rPr lang="en-US" sz="1000">
                <a:solidFill>
                  <a:srgbClr val="949494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rPr>
              <a:t>darasuna rusa hnesaata ebetmi sanhan his duisan hans asai sana dan nasanabi banani anubalari nihadana mas onecan dulla eabllanila dasi benat.</a:t>
            </a:r>
            <a:endParaRPr sz="1000">
              <a:solidFill>
                <a:srgbClr val="949494"/>
              </a:solidFill>
              <a:latin typeface="Source Sans Pro Light"/>
              <a:ea typeface="Source Sans Pro Light"/>
              <a:cs typeface="Source Sans Pro Light"/>
              <a:sym typeface="Source Sans Pro Light"/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000">
              <a:solidFill>
                <a:srgbClr val="949494"/>
              </a:solidFill>
              <a:latin typeface="Source Sans Pro Light"/>
              <a:ea typeface="Source Sans Pro Light"/>
              <a:cs typeface="Source Sans Pro Light"/>
              <a:sym typeface="Source Sans Pro Light"/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>
                <a:solidFill>
                  <a:srgbClr val="949494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rPr>
              <a:t>E</a:t>
            </a:r>
            <a:r>
              <a:rPr lang="en-US" sz="1000">
                <a:solidFill>
                  <a:schemeClr val="accent3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rPr>
              <a:t>anuban banianit hanili sanibinaiat balae nasil dani atasanii ebetmi salala sanhan hi duisan hans asaiai sana danat husate</a:t>
            </a:r>
            <a:r>
              <a:rPr lang="en-US" sz="1000">
                <a:latin typeface="Source Sans Pro Light"/>
                <a:ea typeface="Source Sans Pro Light"/>
                <a:cs typeface="Source Sans Pro Light"/>
                <a:sym typeface="Source Sans Pro Light"/>
              </a:rPr>
              <a:t> .</a:t>
            </a:r>
            <a:endParaRPr sz="1000">
              <a:solidFill>
                <a:srgbClr val="949494"/>
              </a:solidFill>
              <a:latin typeface="Source Sans Pro Light"/>
              <a:ea typeface="Source Sans Pro Light"/>
              <a:cs typeface="Source Sans Pro Light"/>
              <a:sym typeface="Source Sans Pro Light"/>
            </a:endParaRPr>
          </a:p>
        </p:txBody>
      </p:sp>
      <p:sp>
        <p:nvSpPr>
          <p:cNvPr id="201" name="Google Shape;201;p33"/>
          <p:cNvSpPr/>
          <p:nvPr/>
        </p:nvSpPr>
        <p:spPr>
          <a:xfrm rot="5400000">
            <a:off x="4515806" y="-3831300"/>
            <a:ext cx="114000" cy="77766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202" name="Google Shape;202;p33"/>
          <p:cNvSpPr txBox="1"/>
          <p:nvPr/>
        </p:nvSpPr>
        <p:spPr>
          <a:xfrm flipH="1">
            <a:off x="6059900" y="1301525"/>
            <a:ext cx="2401200" cy="32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accent1"/>
                </a:solidFill>
                <a:latin typeface="Source Sans Pro SemiBold"/>
                <a:ea typeface="Source Sans Pro SemiBold"/>
                <a:cs typeface="Source Sans Pro SemiBold"/>
                <a:sym typeface="Source Sans Pro SemiBold"/>
              </a:rPr>
              <a:t>Subtítulo</a:t>
            </a:r>
            <a:endParaRPr sz="1200">
              <a:solidFill>
                <a:schemeClr val="accent1"/>
              </a:solidFill>
              <a:latin typeface="Source Sans Pro SemiBold"/>
              <a:ea typeface="Source Sans Pro SemiBold"/>
              <a:cs typeface="Source Sans Pro SemiBold"/>
              <a:sym typeface="Source Sans Pro SemiBold"/>
            </a:endParaRPr>
          </a:p>
        </p:txBody>
      </p:sp>
      <p:cxnSp>
        <p:nvCxnSpPr>
          <p:cNvPr id="203" name="Google Shape;203;p33"/>
          <p:cNvCxnSpPr/>
          <p:nvPr/>
        </p:nvCxnSpPr>
        <p:spPr>
          <a:xfrm>
            <a:off x="685800" y="500750"/>
            <a:ext cx="1947000" cy="0"/>
          </a:xfrm>
          <a:prstGeom prst="straightConnector1">
            <a:avLst/>
          </a:prstGeom>
          <a:noFill/>
          <a:ln w="9525" cap="flat" cmpd="sng">
            <a:solidFill>
              <a:srgbClr val="D9D9D9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204" name="Google Shape;204;p33"/>
          <p:cNvSpPr txBox="1"/>
          <p:nvPr/>
        </p:nvSpPr>
        <p:spPr>
          <a:xfrm>
            <a:off x="685800" y="334049"/>
            <a:ext cx="448200" cy="19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00">
                <a:solidFill>
                  <a:srgbClr val="D9D9D9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2.1.1</a:t>
            </a:r>
            <a:endParaRPr sz="900">
              <a:solidFill>
                <a:srgbClr val="D9D9D9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207" name="Google Shape;207;p33"/>
          <p:cNvSpPr txBox="1">
            <a:spLocks noGrp="1"/>
          </p:cNvSpPr>
          <p:nvPr>
            <p:ph type="sldNum" idx="12"/>
          </p:nvPr>
        </p:nvSpPr>
        <p:spPr>
          <a:xfrm>
            <a:off x="8458209" y="480060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8</a:t>
            </a:fld>
            <a:endParaRPr/>
          </a:p>
        </p:txBody>
      </p:sp>
      <p:pic>
        <p:nvPicPr>
          <p:cNvPr id="3" name="Imagen 2" descr="Doctor en el trabajo">
            <a:extLst>
              <a:ext uri="{FF2B5EF4-FFF2-40B4-BE49-F238E27FC236}">
                <a16:creationId xmlns:a16="http://schemas.microsoft.com/office/drawing/2014/main" xmlns="" id="{2B085312-DDAA-4910-992F-C33D3FBF10DD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579" r="25453"/>
          <a:stretch/>
        </p:blipFill>
        <p:spPr>
          <a:xfrm>
            <a:off x="3251298" y="1301525"/>
            <a:ext cx="2465450" cy="3207494"/>
          </a:xfrm>
          <a:prstGeom prst="rect">
            <a:avLst/>
          </a:prstGeom>
        </p:spPr>
      </p:pic>
      <p:pic>
        <p:nvPicPr>
          <p:cNvPr id="4" name="Imagen 3" descr="Doctor en el trabajo">
            <a:extLst>
              <a:ext uri="{FF2B5EF4-FFF2-40B4-BE49-F238E27FC236}">
                <a16:creationId xmlns:a16="http://schemas.microsoft.com/office/drawing/2014/main" xmlns="" id="{A3A32740-2F57-4121-63BC-1D4D1C28E0FB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579" r="25453"/>
          <a:stretch/>
        </p:blipFill>
        <p:spPr>
          <a:xfrm>
            <a:off x="618651" y="1301525"/>
            <a:ext cx="2465450" cy="3207494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4" name="Google Shape;214;p34"/>
          <p:cNvPicPr preferRelativeResize="0"/>
          <p:nvPr/>
        </p:nvPicPr>
        <p:blipFill rotWithShape="1">
          <a:blip r:embed="rId3">
            <a:alphaModFix/>
          </a:blip>
          <a:srcRect l="7201" r="1299" b="27771"/>
          <a:stretch/>
        </p:blipFill>
        <p:spPr>
          <a:xfrm>
            <a:off x="684500" y="1301525"/>
            <a:ext cx="2804828" cy="1475975"/>
          </a:xfrm>
          <a:prstGeom prst="rect">
            <a:avLst/>
          </a:prstGeom>
          <a:noFill/>
          <a:ln>
            <a:noFill/>
          </a:ln>
        </p:spPr>
      </p:pic>
      <p:sp>
        <p:nvSpPr>
          <p:cNvPr id="215" name="Google Shape;215;p34"/>
          <p:cNvSpPr txBox="1"/>
          <p:nvPr/>
        </p:nvSpPr>
        <p:spPr>
          <a:xfrm flipH="1">
            <a:off x="3887850" y="1310400"/>
            <a:ext cx="2172000" cy="319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 dirty="0" err="1">
                <a:solidFill>
                  <a:srgbClr val="949494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rPr>
              <a:t>Praesent</a:t>
            </a:r>
            <a:r>
              <a:rPr lang="en-US" sz="1000" dirty="0">
                <a:solidFill>
                  <a:srgbClr val="949494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rPr>
              <a:t> </a:t>
            </a:r>
            <a:r>
              <a:rPr lang="en-US" sz="1000" dirty="0" err="1">
                <a:solidFill>
                  <a:srgbClr val="949494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rPr>
              <a:t>aliquet</a:t>
            </a:r>
            <a:r>
              <a:rPr lang="en-US" sz="1000" dirty="0">
                <a:solidFill>
                  <a:srgbClr val="949494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rPr>
              <a:t> auctor maximus. </a:t>
            </a:r>
            <a:r>
              <a:rPr lang="en-US" sz="1000" dirty="0" err="1">
                <a:solidFill>
                  <a:srgbClr val="949494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rPr>
              <a:t>Suspendisse</a:t>
            </a:r>
            <a:r>
              <a:rPr lang="en-US" sz="1000" dirty="0">
                <a:solidFill>
                  <a:srgbClr val="949494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rPr>
              <a:t> pharetra porta </a:t>
            </a:r>
            <a:r>
              <a:rPr lang="en-US" sz="1000" dirty="0" err="1">
                <a:solidFill>
                  <a:srgbClr val="949494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rPr>
              <a:t>mauris</a:t>
            </a:r>
            <a:r>
              <a:rPr lang="en-US" sz="1000" dirty="0">
                <a:solidFill>
                  <a:srgbClr val="949494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rPr>
              <a:t>, ac </a:t>
            </a:r>
            <a:r>
              <a:rPr lang="en-US" sz="1000" dirty="0" err="1">
                <a:solidFill>
                  <a:srgbClr val="949494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rPr>
              <a:t>scelerisque</a:t>
            </a:r>
            <a:r>
              <a:rPr lang="en-US" sz="1000" dirty="0">
                <a:solidFill>
                  <a:srgbClr val="949494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rPr>
              <a:t> </a:t>
            </a:r>
            <a:r>
              <a:rPr lang="en-US" sz="1000" dirty="0" err="1">
                <a:solidFill>
                  <a:srgbClr val="949494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rPr>
              <a:t>odio</a:t>
            </a:r>
            <a:r>
              <a:rPr lang="en-US" sz="1000" dirty="0">
                <a:solidFill>
                  <a:srgbClr val="949494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rPr>
              <a:t> </a:t>
            </a:r>
            <a:r>
              <a:rPr lang="en-US" sz="1000" dirty="0" err="1">
                <a:solidFill>
                  <a:srgbClr val="949494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rPr>
              <a:t>aliquet</a:t>
            </a:r>
            <a:r>
              <a:rPr lang="en-US" sz="1000" dirty="0">
                <a:solidFill>
                  <a:srgbClr val="949494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rPr>
              <a:t> vitae. Sed </a:t>
            </a:r>
            <a:r>
              <a:rPr lang="en-US" sz="1000" dirty="0" err="1">
                <a:solidFill>
                  <a:srgbClr val="949494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rPr>
              <a:t>lobortis</a:t>
            </a:r>
            <a:r>
              <a:rPr lang="en-US" sz="1000" dirty="0">
                <a:solidFill>
                  <a:srgbClr val="949494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rPr>
              <a:t> </a:t>
            </a:r>
            <a:r>
              <a:rPr lang="en-US" sz="1000" dirty="0" err="1">
                <a:solidFill>
                  <a:srgbClr val="949494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rPr>
              <a:t>mattis</a:t>
            </a:r>
            <a:r>
              <a:rPr lang="en-US" sz="1000" dirty="0">
                <a:solidFill>
                  <a:srgbClr val="949494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rPr>
              <a:t> </a:t>
            </a:r>
            <a:r>
              <a:rPr lang="en-US" sz="1000" dirty="0" err="1">
                <a:solidFill>
                  <a:srgbClr val="949494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rPr>
              <a:t>efficitur</a:t>
            </a:r>
            <a:r>
              <a:rPr lang="en-US" sz="1000" dirty="0">
                <a:solidFill>
                  <a:srgbClr val="949494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rPr>
              <a:t>. Nunc </a:t>
            </a:r>
            <a:r>
              <a:rPr lang="en-US" sz="1000" dirty="0" err="1">
                <a:solidFill>
                  <a:srgbClr val="949494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rPr>
              <a:t>nec</a:t>
            </a:r>
            <a:r>
              <a:rPr lang="en-US" sz="1000" dirty="0">
                <a:solidFill>
                  <a:srgbClr val="949494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rPr>
              <a:t> </a:t>
            </a:r>
            <a:r>
              <a:rPr lang="en-US" sz="1000" dirty="0" err="1">
                <a:solidFill>
                  <a:srgbClr val="949494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rPr>
              <a:t>accumsan</a:t>
            </a:r>
            <a:r>
              <a:rPr lang="en-US" sz="1000" dirty="0">
                <a:solidFill>
                  <a:srgbClr val="949494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rPr>
              <a:t> </a:t>
            </a:r>
            <a:r>
              <a:rPr lang="en-US" sz="1000" dirty="0" err="1">
                <a:solidFill>
                  <a:srgbClr val="949494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rPr>
              <a:t>est</a:t>
            </a:r>
            <a:r>
              <a:rPr lang="en-US" sz="1000" dirty="0">
                <a:solidFill>
                  <a:srgbClr val="949494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rPr>
              <a:t>, </a:t>
            </a:r>
            <a:r>
              <a:rPr lang="en-US" sz="1000" dirty="0" err="1">
                <a:solidFill>
                  <a:srgbClr val="949494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rPr>
              <a:t>ut</a:t>
            </a:r>
            <a:r>
              <a:rPr lang="en-US" sz="1000" dirty="0">
                <a:solidFill>
                  <a:srgbClr val="949494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rPr>
              <a:t> </a:t>
            </a:r>
            <a:r>
              <a:rPr lang="en-US" sz="1000" dirty="0" err="1">
                <a:solidFill>
                  <a:srgbClr val="949494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rPr>
              <a:t>luctus</a:t>
            </a:r>
            <a:r>
              <a:rPr lang="en-US" sz="1000" dirty="0">
                <a:solidFill>
                  <a:srgbClr val="949494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rPr>
              <a:t> </a:t>
            </a:r>
            <a:r>
              <a:rPr lang="en-US" sz="1000" dirty="0" err="1">
                <a:solidFill>
                  <a:srgbClr val="949494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rPr>
              <a:t>massa</a:t>
            </a:r>
            <a:r>
              <a:rPr lang="en-US" sz="1000" dirty="0">
                <a:solidFill>
                  <a:srgbClr val="949494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rPr>
              <a:t>. Donec </a:t>
            </a:r>
            <a:r>
              <a:rPr lang="en-US" sz="1000" dirty="0" err="1">
                <a:solidFill>
                  <a:srgbClr val="949494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rPr>
              <a:t>interdum</a:t>
            </a:r>
            <a:r>
              <a:rPr lang="en-US" sz="1000" dirty="0">
                <a:solidFill>
                  <a:srgbClr val="949494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rPr>
              <a:t>, </a:t>
            </a:r>
            <a:r>
              <a:rPr lang="en-US" sz="1000" dirty="0" err="1">
                <a:solidFill>
                  <a:srgbClr val="949494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rPr>
              <a:t>augue</a:t>
            </a:r>
            <a:r>
              <a:rPr lang="en-US" sz="1000" dirty="0">
                <a:solidFill>
                  <a:srgbClr val="949494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rPr>
              <a:t> </a:t>
            </a:r>
            <a:r>
              <a:rPr lang="en-US" sz="1000" dirty="0" err="1">
                <a:solidFill>
                  <a:srgbClr val="949494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rPr>
              <a:t>quis</a:t>
            </a:r>
            <a:r>
              <a:rPr lang="en-US" sz="1000" dirty="0">
                <a:solidFill>
                  <a:srgbClr val="949494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rPr>
              <a:t> </a:t>
            </a:r>
            <a:r>
              <a:rPr lang="en-US" sz="1000" dirty="0" err="1">
                <a:solidFill>
                  <a:srgbClr val="949494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rPr>
              <a:t>fringilla</a:t>
            </a:r>
            <a:r>
              <a:rPr lang="en-US" sz="1000" dirty="0">
                <a:solidFill>
                  <a:srgbClr val="949494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rPr>
              <a:t> </a:t>
            </a:r>
            <a:r>
              <a:rPr lang="en-US" sz="1000" dirty="0" err="1">
                <a:solidFill>
                  <a:srgbClr val="949494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rPr>
              <a:t>scelerisque</a:t>
            </a:r>
            <a:r>
              <a:rPr lang="en-US" sz="1000" dirty="0">
                <a:solidFill>
                  <a:srgbClr val="949494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rPr>
              <a:t>, dolor </a:t>
            </a:r>
            <a:r>
              <a:rPr lang="en-US" sz="1000" dirty="0" err="1">
                <a:solidFill>
                  <a:srgbClr val="949494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rPr>
              <a:t>justo</a:t>
            </a:r>
            <a:r>
              <a:rPr lang="en-US" sz="1000" dirty="0">
                <a:solidFill>
                  <a:srgbClr val="949494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rPr>
              <a:t> </a:t>
            </a:r>
            <a:r>
              <a:rPr lang="en-US" sz="1000" dirty="0" err="1">
                <a:solidFill>
                  <a:srgbClr val="949494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rPr>
              <a:t>feugiat</a:t>
            </a:r>
            <a:r>
              <a:rPr lang="en-US" sz="1000" dirty="0">
                <a:solidFill>
                  <a:srgbClr val="949494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rPr>
              <a:t> ante, vel </a:t>
            </a:r>
            <a:r>
              <a:rPr lang="en-US" sz="1000" dirty="0" err="1">
                <a:solidFill>
                  <a:srgbClr val="949494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rPr>
              <a:t>malesuada</a:t>
            </a:r>
            <a:r>
              <a:rPr lang="en-US" sz="1000" dirty="0">
                <a:solidFill>
                  <a:srgbClr val="949494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rPr>
              <a:t> diam </a:t>
            </a:r>
            <a:r>
              <a:rPr lang="en-US" sz="1000" dirty="0" err="1">
                <a:solidFill>
                  <a:srgbClr val="949494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rPr>
              <a:t>neque</a:t>
            </a:r>
            <a:r>
              <a:rPr lang="en-US" sz="1000" dirty="0">
                <a:solidFill>
                  <a:srgbClr val="949494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rPr>
              <a:t> </a:t>
            </a:r>
            <a:r>
              <a:rPr lang="en-US" sz="1000" dirty="0" err="1">
                <a:solidFill>
                  <a:srgbClr val="949494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rPr>
              <a:t>posuere</a:t>
            </a:r>
            <a:r>
              <a:rPr lang="en-US" sz="1000" dirty="0">
                <a:solidFill>
                  <a:srgbClr val="949494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rPr>
              <a:t> nisi. </a:t>
            </a:r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-US" sz="1000" dirty="0">
              <a:solidFill>
                <a:srgbClr val="949494"/>
              </a:solidFill>
              <a:latin typeface="Source Sans Pro Light"/>
              <a:ea typeface="Source Sans Pro Light"/>
              <a:cs typeface="Source Sans Pro Light"/>
              <a:sym typeface="Source Sans Pro Light"/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 dirty="0">
                <a:solidFill>
                  <a:srgbClr val="949494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rPr>
              <a:t>Maecenas </a:t>
            </a:r>
            <a:r>
              <a:rPr lang="en-US" sz="1000" dirty="0" err="1">
                <a:solidFill>
                  <a:srgbClr val="949494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rPr>
              <a:t>purus</a:t>
            </a:r>
            <a:r>
              <a:rPr lang="en-US" sz="1000" dirty="0">
                <a:solidFill>
                  <a:srgbClr val="949494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rPr>
              <a:t> </a:t>
            </a:r>
            <a:r>
              <a:rPr lang="en-US" sz="1000" dirty="0" err="1">
                <a:solidFill>
                  <a:srgbClr val="949494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rPr>
              <a:t>massa</a:t>
            </a:r>
            <a:r>
              <a:rPr lang="en-US" sz="1000" dirty="0">
                <a:solidFill>
                  <a:srgbClr val="949494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rPr>
              <a:t>, </a:t>
            </a:r>
            <a:r>
              <a:rPr lang="en-US" sz="1000" dirty="0" err="1">
                <a:solidFill>
                  <a:srgbClr val="949494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rPr>
              <a:t>aliquet</a:t>
            </a:r>
            <a:r>
              <a:rPr lang="en-US" sz="1000" dirty="0">
                <a:solidFill>
                  <a:srgbClr val="949494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rPr>
              <a:t> </a:t>
            </a:r>
            <a:r>
              <a:rPr lang="en-US" sz="1000" dirty="0" err="1">
                <a:solidFill>
                  <a:srgbClr val="949494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rPr>
              <a:t>ut</a:t>
            </a:r>
            <a:r>
              <a:rPr lang="en-US" sz="1000" dirty="0">
                <a:solidFill>
                  <a:srgbClr val="949494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rPr>
              <a:t> </a:t>
            </a:r>
            <a:r>
              <a:rPr lang="en-US" sz="1000" dirty="0" err="1">
                <a:solidFill>
                  <a:srgbClr val="949494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rPr>
              <a:t>varius</a:t>
            </a:r>
            <a:r>
              <a:rPr lang="en-US" sz="1000" dirty="0">
                <a:solidFill>
                  <a:srgbClr val="949494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rPr>
              <a:t> sed, </a:t>
            </a:r>
            <a:r>
              <a:rPr lang="en-US" sz="1000" dirty="0" err="1">
                <a:solidFill>
                  <a:srgbClr val="949494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rPr>
              <a:t>facilisis</a:t>
            </a:r>
            <a:r>
              <a:rPr lang="en-US" sz="1000" dirty="0">
                <a:solidFill>
                  <a:srgbClr val="949494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rPr>
              <a:t> </a:t>
            </a:r>
            <a:r>
              <a:rPr lang="en-US" sz="1000" dirty="0" err="1">
                <a:solidFill>
                  <a:srgbClr val="949494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rPr>
              <a:t>nec</a:t>
            </a:r>
            <a:r>
              <a:rPr lang="en-US" sz="1000" dirty="0">
                <a:solidFill>
                  <a:srgbClr val="949494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rPr>
              <a:t> sem. Ut sit </a:t>
            </a:r>
            <a:r>
              <a:rPr lang="en-US" sz="1000" dirty="0" err="1">
                <a:solidFill>
                  <a:srgbClr val="949494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rPr>
              <a:t>amet</a:t>
            </a:r>
            <a:r>
              <a:rPr lang="en-US" sz="1000" dirty="0">
                <a:solidFill>
                  <a:srgbClr val="949494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rPr>
              <a:t> </a:t>
            </a:r>
            <a:r>
              <a:rPr lang="en-US" sz="1000" dirty="0" err="1">
                <a:solidFill>
                  <a:srgbClr val="949494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rPr>
              <a:t>pellentesque</a:t>
            </a:r>
            <a:r>
              <a:rPr lang="en-US" sz="1000" dirty="0">
                <a:solidFill>
                  <a:srgbClr val="949494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rPr>
              <a:t> </a:t>
            </a:r>
            <a:r>
              <a:rPr lang="en-US" sz="1000" dirty="0" err="1">
                <a:solidFill>
                  <a:srgbClr val="949494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rPr>
              <a:t>elit</a:t>
            </a:r>
            <a:r>
              <a:rPr lang="en-US" sz="1000" dirty="0">
                <a:solidFill>
                  <a:srgbClr val="949494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rPr>
              <a:t>, id </a:t>
            </a:r>
            <a:r>
              <a:rPr lang="en-US" sz="1000" dirty="0" err="1">
                <a:solidFill>
                  <a:srgbClr val="949494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rPr>
              <a:t>aliquet</a:t>
            </a:r>
            <a:r>
              <a:rPr lang="en-US" sz="1000" dirty="0">
                <a:solidFill>
                  <a:srgbClr val="949494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rPr>
              <a:t> </a:t>
            </a:r>
            <a:r>
              <a:rPr lang="en-US" sz="1000" dirty="0" err="1">
                <a:solidFill>
                  <a:srgbClr val="949494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rPr>
              <a:t>elit</a:t>
            </a:r>
            <a:r>
              <a:rPr lang="en-US" sz="1000" dirty="0">
                <a:solidFill>
                  <a:srgbClr val="949494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rPr>
              <a:t>.</a:t>
            </a:r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-US" sz="1000" dirty="0">
              <a:solidFill>
                <a:srgbClr val="949494"/>
              </a:solidFill>
              <a:latin typeface="Source Sans Pro Light"/>
              <a:ea typeface="Source Sans Pro Light"/>
              <a:cs typeface="Source Sans Pro Light"/>
              <a:sym typeface="Source Sans Pro Light"/>
            </a:endParaRPr>
          </a:p>
          <a:p>
            <a:pPr>
              <a:lnSpc>
                <a:spcPct val="115000"/>
              </a:lnSpc>
            </a:pPr>
            <a:r>
              <a:rPr lang="en-US" sz="1000" dirty="0">
                <a:solidFill>
                  <a:srgbClr val="949494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rPr>
              <a:t>Maecenas </a:t>
            </a:r>
            <a:r>
              <a:rPr lang="en-US" sz="1000" dirty="0" err="1">
                <a:solidFill>
                  <a:srgbClr val="949494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rPr>
              <a:t>purus</a:t>
            </a:r>
            <a:r>
              <a:rPr lang="en-US" sz="1000" dirty="0">
                <a:solidFill>
                  <a:srgbClr val="949494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rPr>
              <a:t> </a:t>
            </a:r>
            <a:r>
              <a:rPr lang="en-US" sz="1000" dirty="0" err="1">
                <a:solidFill>
                  <a:srgbClr val="949494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rPr>
              <a:t>massa</a:t>
            </a:r>
            <a:r>
              <a:rPr lang="en-US" sz="1000" dirty="0">
                <a:solidFill>
                  <a:srgbClr val="949494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rPr>
              <a:t>, </a:t>
            </a:r>
            <a:r>
              <a:rPr lang="en-US" sz="1000" dirty="0" err="1">
                <a:solidFill>
                  <a:srgbClr val="949494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rPr>
              <a:t>aliquet</a:t>
            </a:r>
            <a:r>
              <a:rPr lang="en-US" sz="1000" dirty="0">
                <a:solidFill>
                  <a:srgbClr val="949494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rPr>
              <a:t> </a:t>
            </a:r>
            <a:r>
              <a:rPr lang="en-US" sz="1000" dirty="0" err="1">
                <a:solidFill>
                  <a:srgbClr val="949494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rPr>
              <a:t>ut</a:t>
            </a:r>
            <a:r>
              <a:rPr lang="en-US" sz="1000" dirty="0">
                <a:solidFill>
                  <a:srgbClr val="949494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rPr>
              <a:t> </a:t>
            </a:r>
            <a:r>
              <a:rPr lang="en-US" sz="1000" dirty="0" err="1">
                <a:solidFill>
                  <a:srgbClr val="949494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rPr>
              <a:t>varius</a:t>
            </a:r>
            <a:r>
              <a:rPr lang="en-US" sz="1000" dirty="0">
                <a:solidFill>
                  <a:srgbClr val="949494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rPr>
              <a:t> sed, </a:t>
            </a:r>
            <a:r>
              <a:rPr lang="en-US" sz="1000" dirty="0" err="1">
                <a:solidFill>
                  <a:srgbClr val="949494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rPr>
              <a:t>facilisis</a:t>
            </a:r>
            <a:r>
              <a:rPr lang="en-US" sz="1000" dirty="0">
                <a:solidFill>
                  <a:srgbClr val="949494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rPr>
              <a:t> </a:t>
            </a:r>
            <a:r>
              <a:rPr lang="en-US" sz="1000" dirty="0" err="1">
                <a:solidFill>
                  <a:srgbClr val="949494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rPr>
              <a:t>nec</a:t>
            </a:r>
            <a:r>
              <a:rPr lang="en-US" sz="1000" dirty="0">
                <a:solidFill>
                  <a:srgbClr val="949494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rPr>
              <a:t> sem. Ut sit </a:t>
            </a:r>
            <a:r>
              <a:rPr lang="en-US" sz="1000" dirty="0" err="1">
                <a:solidFill>
                  <a:srgbClr val="949494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rPr>
              <a:t>amet</a:t>
            </a:r>
            <a:r>
              <a:rPr lang="en-US" sz="1000" dirty="0">
                <a:solidFill>
                  <a:srgbClr val="949494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rPr>
              <a:t> </a:t>
            </a:r>
            <a:r>
              <a:rPr lang="en-US" sz="1000" dirty="0" err="1">
                <a:solidFill>
                  <a:srgbClr val="949494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rPr>
              <a:t>pellentesque</a:t>
            </a:r>
            <a:r>
              <a:rPr lang="en-US" sz="1000" dirty="0">
                <a:solidFill>
                  <a:srgbClr val="949494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rPr>
              <a:t> </a:t>
            </a:r>
            <a:r>
              <a:rPr lang="en-US" sz="1000" dirty="0" err="1">
                <a:solidFill>
                  <a:srgbClr val="949494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rPr>
              <a:t>elit</a:t>
            </a:r>
            <a:r>
              <a:rPr lang="en-US" sz="1000" dirty="0">
                <a:solidFill>
                  <a:srgbClr val="949494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rPr>
              <a:t>, id </a:t>
            </a:r>
            <a:r>
              <a:rPr lang="en-US" sz="1000" dirty="0" err="1">
                <a:solidFill>
                  <a:srgbClr val="949494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rPr>
              <a:t>aliquet</a:t>
            </a:r>
            <a:r>
              <a:rPr lang="en-US" sz="1000" dirty="0">
                <a:solidFill>
                  <a:srgbClr val="949494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rPr>
              <a:t> </a:t>
            </a:r>
            <a:r>
              <a:rPr lang="en-US" sz="1000" dirty="0" err="1">
                <a:solidFill>
                  <a:srgbClr val="949494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rPr>
              <a:t>elit</a:t>
            </a:r>
            <a:r>
              <a:rPr lang="en-US" sz="1000" dirty="0">
                <a:solidFill>
                  <a:srgbClr val="949494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rPr>
              <a:t>. Maecenas </a:t>
            </a:r>
            <a:r>
              <a:rPr lang="en-US" sz="1000" dirty="0" err="1">
                <a:solidFill>
                  <a:srgbClr val="949494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rPr>
              <a:t>purus</a:t>
            </a:r>
            <a:r>
              <a:rPr lang="en-US" sz="1000" dirty="0">
                <a:solidFill>
                  <a:srgbClr val="949494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rPr>
              <a:t> </a:t>
            </a:r>
            <a:r>
              <a:rPr lang="en-US" sz="1000" dirty="0" err="1">
                <a:solidFill>
                  <a:srgbClr val="949494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rPr>
              <a:t>massa</a:t>
            </a:r>
            <a:r>
              <a:rPr lang="en-US" sz="1000" dirty="0">
                <a:solidFill>
                  <a:srgbClr val="949494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rPr>
              <a:t>, </a:t>
            </a:r>
            <a:r>
              <a:rPr lang="en-US" sz="1000" dirty="0" err="1">
                <a:solidFill>
                  <a:srgbClr val="949494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rPr>
              <a:t>aliquet</a:t>
            </a:r>
            <a:r>
              <a:rPr lang="en-US" sz="1000" dirty="0">
                <a:solidFill>
                  <a:srgbClr val="949494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rPr>
              <a:t> </a:t>
            </a:r>
            <a:r>
              <a:rPr lang="en-US" sz="1000" dirty="0" err="1">
                <a:solidFill>
                  <a:srgbClr val="949494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rPr>
              <a:t>ut</a:t>
            </a:r>
            <a:r>
              <a:rPr lang="en-US" sz="1000" dirty="0">
                <a:solidFill>
                  <a:srgbClr val="949494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rPr>
              <a:t> </a:t>
            </a:r>
            <a:r>
              <a:rPr lang="en-US" sz="1000" dirty="0" err="1">
                <a:solidFill>
                  <a:srgbClr val="949494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rPr>
              <a:t>varius</a:t>
            </a:r>
            <a:r>
              <a:rPr lang="en-US" sz="1000" dirty="0">
                <a:solidFill>
                  <a:srgbClr val="949494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rPr>
              <a:t> sed, </a:t>
            </a:r>
            <a:r>
              <a:rPr lang="en-US" sz="1000" dirty="0" err="1">
                <a:solidFill>
                  <a:srgbClr val="949494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rPr>
              <a:t>facilisis</a:t>
            </a:r>
            <a:r>
              <a:rPr lang="en-US" sz="1000" dirty="0">
                <a:solidFill>
                  <a:srgbClr val="949494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rPr>
              <a:t> </a:t>
            </a:r>
            <a:r>
              <a:rPr lang="en-US" sz="1000" dirty="0" err="1">
                <a:solidFill>
                  <a:srgbClr val="949494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rPr>
              <a:t>nec</a:t>
            </a:r>
            <a:r>
              <a:rPr lang="en-US" sz="1000" dirty="0">
                <a:solidFill>
                  <a:srgbClr val="949494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rPr>
              <a:t> sem. Ut sit </a:t>
            </a:r>
            <a:r>
              <a:rPr lang="en-US" sz="1000" dirty="0" err="1">
                <a:solidFill>
                  <a:srgbClr val="949494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rPr>
              <a:t>amet</a:t>
            </a:r>
            <a:r>
              <a:rPr lang="en-US" sz="1000" dirty="0">
                <a:solidFill>
                  <a:srgbClr val="949494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rPr>
              <a:t> </a:t>
            </a:r>
            <a:r>
              <a:rPr lang="en-US" sz="1000" dirty="0" err="1">
                <a:solidFill>
                  <a:srgbClr val="949494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rPr>
              <a:t>pellentesque</a:t>
            </a:r>
            <a:r>
              <a:rPr lang="en-US" sz="1000" dirty="0">
                <a:solidFill>
                  <a:srgbClr val="949494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rPr>
              <a:t> </a:t>
            </a:r>
            <a:r>
              <a:rPr lang="en-US" sz="1000" dirty="0" err="1">
                <a:solidFill>
                  <a:srgbClr val="949494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rPr>
              <a:t>elit</a:t>
            </a:r>
            <a:r>
              <a:rPr lang="en-US" sz="1000" dirty="0">
                <a:solidFill>
                  <a:srgbClr val="949494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rPr>
              <a:t>.</a:t>
            </a:r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-US" sz="1000" dirty="0">
              <a:solidFill>
                <a:srgbClr val="949494"/>
              </a:solidFill>
              <a:latin typeface="Source Sans Pro Light"/>
              <a:ea typeface="Source Sans Pro Light"/>
              <a:cs typeface="Source Sans Pro Light"/>
              <a:sym typeface="Source Sans Pro Light"/>
            </a:endParaRPr>
          </a:p>
        </p:txBody>
      </p:sp>
      <p:sp>
        <p:nvSpPr>
          <p:cNvPr id="216" name="Google Shape;216;p34"/>
          <p:cNvSpPr/>
          <p:nvPr/>
        </p:nvSpPr>
        <p:spPr>
          <a:xfrm rot="5400000">
            <a:off x="4515806" y="-3831300"/>
            <a:ext cx="114000" cy="77766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217" name="Google Shape;217;p34"/>
          <p:cNvSpPr txBox="1"/>
          <p:nvPr/>
        </p:nvSpPr>
        <p:spPr>
          <a:xfrm flipH="1">
            <a:off x="3887900" y="988812"/>
            <a:ext cx="2401200" cy="32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accent1"/>
                </a:solidFill>
                <a:latin typeface="Source Sans Pro SemiBold"/>
                <a:ea typeface="Source Sans Pro SemiBold"/>
                <a:cs typeface="Source Sans Pro SemiBold"/>
                <a:sym typeface="Source Sans Pro SemiBold"/>
              </a:rPr>
              <a:t>Subtítulo</a:t>
            </a:r>
            <a:endParaRPr sz="1200">
              <a:solidFill>
                <a:schemeClr val="accent1"/>
              </a:solidFill>
              <a:latin typeface="Source Sans Pro SemiBold"/>
              <a:ea typeface="Source Sans Pro SemiBold"/>
              <a:cs typeface="Source Sans Pro SemiBold"/>
              <a:sym typeface="Source Sans Pro SemiBold"/>
            </a:endParaRPr>
          </a:p>
        </p:txBody>
      </p:sp>
      <p:cxnSp>
        <p:nvCxnSpPr>
          <p:cNvPr id="218" name="Google Shape;218;p34"/>
          <p:cNvCxnSpPr/>
          <p:nvPr/>
        </p:nvCxnSpPr>
        <p:spPr>
          <a:xfrm>
            <a:off x="685800" y="500750"/>
            <a:ext cx="1947000" cy="0"/>
          </a:xfrm>
          <a:prstGeom prst="straightConnector1">
            <a:avLst/>
          </a:prstGeom>
          <a:noFill/>
          <a:ln w="9525" cap="flat" cmpd="sng">
            <a:solidFill>
              <a:srgbClr val="D9D9D9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221" name="Google Shape;221;p34"/>
          <p:cNvSpPr txBox="1">
            <a:spLocks noGrp="1"/>
          </p:cNvSpPr>
          <p:nvPr>
            <p:ph type="sldNum" idx="12"/>
          </p:nvPr>
        </p:nvSpPr>
        <p:spPr>
          <a:xfrm>
            <a:off x="8458209" y="480060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9</a:t>
            </a:fld>
            <a:endParaRPr/>
          </a:p>
        </p:txBody>
      </p:sp>
      <p:sp>
        <p:nvSpPr>
          <p:cNvPr id="223" name="Google Shape;223;p34"/>
          <p:cNvSpPr txBox="1"/>
          <p:nvPr/>
        </p:nvSpPr>
        <p:spPr>
          <a:xfrm flipH="1">
            <a:off x="6289100" y="1310412"/>
            <a:ext cx="2172000" cy="250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 dirty="0" err="1">
                <a:solidFill>
                  <a:srgbClr val="949494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rPr>
              <a:t>Praesent</a:t>
            </a:r>
            <a:r>
              <a:rPr lang="en-US" sz="1000" dirty="0">
                <a:solidFill>
                  <a:srgbClr val="949494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rPr>
              <a:t> </a:t>
            </a:r>
            <a:r>
              <a:rPr lang="en-US" sz="1000" dirty="0" err="1">
                <a:solidFill>
                  <a:srgbClr val="949494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rPr>
              <a:t>aliquet</a:t>
            </a:r>
            <a:r>
              <a:rPr lang="en-US" sz="1000" dirty="0">
                <a:solidFill>
                  <a:srgbClr val="949494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rPr>
              <a:t> auctor maximus. </a:t>
            </a:r>
            <a:r>
              <a:rPr lang="en-US" sz="1000" dirty="0" err="1">
                <a:solidFill>
                  <a:srgbClr val="949494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rPr>
              <a:t>Suspendisse</a:t>
            </a:r>
            <a:r>
              <a:rPr lang="en-US" sz="1000" dirty="0">
                <a:solidFill>
                  <a:srgbClr val="949494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rPr>
              <a:t> pharetra porta </a:t>
            </a:r>
            <a:r>
              <a:rPr lang="en-US" sz="1000" dirty="0" err="1">
                <a:solidFill>
                  <a:srgbClr val="949494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rPr>
              <a:t>mauris</a:t>
            </a:r>
            <a:r>
              <a:rPr lang="en-US" sz="1000" dirty="0">
                <a:solidFill>
                  <a:srgbClr val="949494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rPr>
              <a:t>, ac </a:t>
            </a:r>
            <a:r>
              <a:rPr lang="en-US" sz="1000" dirty="0" err="1">
                <a:solidFill>
                  <a:srgbClr val="949494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rPr>
              <a:t>scelerisque</a:t>
            </a:r>
            <a:r>
              <a:rPr lang="en-US" sz="1000" dirty="0">
                <a:solidFill>
                  <a:srgbClr val="949494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rPr>
              <a:t> </a:t>
            </a:r>
            <a:r>
              <a:rPr lang="en-US" sz="1000" dirty="0" err="1">
                <a:solidFill>
                  <a:srgbClr val="949494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rPr>
              <a:t>odio</a:t>
            </a:r>
            <a:r>
              <a:rPr lang="en-US" sz="1000" dirty="0">
                <a:solidFill>
                  <a:srgbClr val="949494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rPr>
              <a:t> </a:t>
            </a:r>
            <a:r>
              <a:rPr lang="en-US" sz="1000" dirty="0" err="1">
                <a:solidFill>
                  <a:srgbClr val="949494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rPr>
              <a:t>aliquet</a:t>
            </a:r>
            <a:r>
              <a:rPr lang="en-US" sz="1000" dirty="0">
                <a:solidFill>
                  <a:srgbClr val="949494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rPr>
              <a:t> vitae. Sed </a:t>
            </a:r>
            <a:r>
              <a:rPr lang="en-US" sz="1000" dirty="0" err="1">
                <a:solidFill>
                  <a:srgbClr val="949494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rPr>
              <a:t>lobortis</a:t>
            </a:r>
            <a:r>
              <a:rPr lang="en-US" sz="1000" dirty="0">
                <a:solidFill>
                  <a:srgbClr val="949494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rPr>
              <a:t> </a:t>
            </a:r>
            <a:r>
              <a:rPr lang="en-US" sz="1000" dirty="0" err="1">
                <a:solidFill>
                  <a:srgbClr val="949494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rPr>
              <a:t>mattis</a:t>
            </a:r>
            <a:r>
              <a:rPr lang="en-US" sz="1000" dirty="0">
                <a:solidFill>
                  <a:srgbClr val="949494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rPr>
              <a:t> </a:t>
            </a:r>
            <a:r>
              <a:rPr lang="en-US" sz="1000" dirty="0" err="1">
                <a:solidFill>
                  <a:srgbClr val="949494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rPr>
              <a:t>efficitur</a:t>
            </a:r>
            <a:r>
              <a:rPr lang="en-US" sz="1000" dirty="0">
                <a:solidFill>
                  <a:srgbClr val="949494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rPr>
              <a:t>. Nunc </a:t>
            </a:r>
            <a:r>
              <a:rPr lang="en-US" sz="1000" dirty="0" err="1">
                <a:solidFill>
                  <a:srgbClr val="949494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rPr>
              <a:t>nec</a:t>
            </a:r>
            <a:r>
              <a:rPr lang="en-US" sz="1000" dirty="0">
                <a:solidFill>
                  <a:srgbClr val="949494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rPr>
              <a:t> </a:t>
            </a:r>
            <a:r>
              <a:rPr lang="en-US" sz="1000" dirty="0" err="1">
                <a:solidFill>
                  <a:srgbClr val="949494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rPr>
              <a:t>accumsan</a:t>
            </a:r>
            <a:r>
              <a:rPr lang="en-US" sz="1000" dirty="0">
                <a:solidFill>
                  <a:srgbClr val="949494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rPr>
              <a:t> </a:t>
            </a:r>
            <a:r>
              <a:rPr lang="en-US" sz="1000" dirty="0" err="1">
                <a:solidFill>
                  <a:srgbClr val="949494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rPr>
              <a:t>est</a:t>
            </a:r>
            <a:r>
              <a:rPr lang="en-US" sz="1000" dirty="0">
                <a:solidFill>
                  <a:srgbClr val="949494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rPr>
              <a:t>, </a:t>
            </a:r>
            <a:r>
              <a:rPr lang="en-US" sz="1000" dirty="0" err="1">
                <a:solidFill>
                  <a:srgbClr val="949494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rPr>
              <a:t>ut</a:t>
            </a:r>
            <a:r>
              <a:rPr lang="en-US" sz="1000" dirty="0">
                <a:solidFill>
                  <a:srgbClr val="949494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rPr>
              <a:t> </a:t>
            </a:r>
            <a:r>
              <a:rPr lang="en-US" sz="1000" dirty="0" err="1">
                <a:solidFill>
                  <a:srgbClr val="949494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rPr>
              <a:t>luctus</a:t>
            </a:r>
            <a:r>
              <a:rPr lang="en-US" sz="1000" dirty="0">
                <a:solidFill>
                  <a:srgbClr val="949494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rPr>
              <a:t> </a:t>
            </a:r>
            <a:r>
              <a:rPr lang="en-US" sz="1000" dirty="0" err="1">
                <a:solidFill>
                  <a:srgbClr val="949494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rPr>
              <a:t>massa</a:t>
            </a:r>
            <a:r>
              <a:rPr lang="en-US" sz="1000" dirty="0">
                <a:solidFill>
                  <a:srgbClr val="949494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rPr>
              <a:t>. Donec </a:t>
            </a:r>
            <a:r>
              <a:rPr lang="en-US" sz="1000" dirty="0" err="1">
                <a:solidFill>
                  <a:srgbClr val="949494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rPr>
              <a:t>interdum</a:t>
            </a:r>
            <a:r>
              <a:rPr lang="en-US" sz="1000" dirty="0">
                <a:solidFill>
                  <a:srgbClr val="949494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rPr>
              <a:t>, </a:t>
            </a:r>
            <a:r>
              <a:rPr lang="en-US" sz="1000" dirty="0" err="1">
                <a:solidFill>
                  <a:srgbClr val="949494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rPr>
              <a:t>augue</a:t>
            </a:r>
            <a:r>
              <a:rPr lang="en-US" sz="1000" dirty="0">
                <a:solidFill>
                  <a:srgbClr val="949494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rPr>
              <a:t> </a:t>
            </a:r>
            <a:r>
              <a:rPr lang="en-US" sz="1000" dirty="0" err="1">
                <a:solidFill>
                  <a:srgbClr val="949494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rPr>
              <a:t>quis</a:t>
            </a:r>
            <a:r>
              <a:rPr lang="en-US" sz="1000" dirty="0">
                <a:solidFill>
                  <a:srgbClr val="949494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rPr>
              <a:t> </a:t>
            </a:r>
            <a:r>
              <a:rPr lang="en-US" sz="1000" dirty="0" err="1">
                <a:solidFill>
                  <a:srgbClr val="949494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rPr>
              <a:t>fringilla</a:t>
            </a:r>
            <a:r>
              <a:rPr lang="en-US" sz="1000" dirty="0">
                <a:solidFill>
                  <a:srgbClr val="949494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rPr>
              <a:t> </a:t>
            </a:r>
            <a:r>
              <a:rPr lang="en-US" sz="1000" dirty="0" err="1">
                <a:solidFill>
                  <a:srgbClr val="949494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rPr>
              <a:t>scelerisque</a:t>
            </a:r>
            <a:r>
              <a:rPr lang="en-US" sz="1000" dirty="0">
                <a:solidFill>
                  <a:srgbClr val="949494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rPr>
              <a:t>, dolor </a:t>
            </a:r>
            <a:r>
              <a:rPr lang="en-US" sz="1000" dirty="0" err="1">
                <a:solidFill>
                  <a:srgbClr val="949494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rPr>
              <a:t>justo</a:t>
            </a:r>
            <a:r>
              <a:rPr lang="en-US" sz="1000" dirty="0">
                <a:solidFill>
                  <a:srgbClr val="949494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rPr>
              <a:t> </a:t>
            </a:r>
            <a:r>
              <a:rPr lang="en-US" sz="1000" dirty="0" err="1">
                <a:solidFill>
                  <a:srgbClr val="949494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rPr>
              <a:t>feugiat</a:t>
            </a:r>
            <a:r>
              <a:rPr lang="en-US" sz="1000" dirty="0">
                <a:solidFill>
                  <a:srgbClr val="949494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rPr>
              <a:t> ante, vel </a:t>
            </a:r>
            <a:r>
              <a:rPr lang="en-US" sz="1000" dirty="0" err="1">
                <a:solidFill>
                  <a:srgbClr val="949494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rPr>
              <a:t>malesuada</a:t>
            </a:r>
            <a:r>
              <a:rPr lang="en-US" sz="1000" dirty="0">
                <a:solidFill>
                  <a:srgbClr val="949494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rPr>
              <a:t> diam </a:t>
            </a:r>
            <a:r>
              <a:rPr lang="en-US" sz="1000" dirty="0" err="1">
                <a:solidFill>
                  <a:srgbClr val="949494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rPr>
              <a:t>neque</a:t>
            </a:r>
            <a:r>
              <a:rPr lang="en-US" sz="1000" dirty="0">
                <a:solidFill>
                  <a:srgbClr val="949494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rPr>
              <a:t> </a:t>
            </a:r>
            <a:r>
              <a:rPr lang="en-US" sz="1000" dirty="0" err="1">
                <a:solidFill>
                  <a:srgbClr val="949494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rPr>
              <a:t>posuere</a:t>
            </a:r>
            <a:r>
              <a:rPr lang="en-US" sz="1000" dirty="0">
                <a:solidFill>
                  <a:srgbClr val="949494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rPr>
              <a:t> nisi. </a:t>
            </a:r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-US" sz="1000" dirty="0">
              <a:solidFill>
                <a:srgbClr val="949494"/>
              </a:solidFill>
              <a:latin typeface="Source Sans Pro Light"/>
              <a:ea typeface="Source Sans Pro Light"/>
              <a:cs typeface="Source Sans Pro Light"/>
              <a:sym typeface="Source Sans Pro Light"/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 dirty="0">
                <a:solidFill>
                  <a:srgbClr val="949494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rPr>
              <a:t>Maecenas </a:t>
            </a:r>
            <a:r>
              <a:rPr lang="en-US" sz="1000" dirty="0" err="1">
                <a:solidFill>
                  <a:srgbClr val="949494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rPr>
              <a:t>purus</a:t>
            </a:r>
            <a:r>
              <a:rPr lang="en-US" sz="1000" dirty="0">
                <a:solidFill>
                  <a:srgbClr val="949494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rPr>
              <a:t> </a:t>
            </a:r>
            <a:r>
              <a:rPr lang="en-US" sz="1000" dirty="0" err="1">
                <a:solidFill>
                  <a:srgbClr val="949494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rPr>
              <a:t>massa</a:t>
            </a:r>
            <a:r>
              <a:rPr lang="en-US" sz="1000" dirty="0">
                <a:solidFill>
                  <a:srgbClr val="949494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rPr>
              <a:t>, </a:t>
            </a:r>
            <a:r>
              <a:rPr lang="en-US" sz="1000" dirty="0" err="1">
                <a:solidFill>
                  <a:srgbClr val="949494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rPr>
              <a:t>aliquet</a:t>
            </a:r>
            <a:r>
              <a:rPr lang="en-US" sz="1000" dirty="0">
                <a:solidFill>
                  <a:srgbClr val="949494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rPr>
              <a:t> </a:t>
            </a:r>
            <a:r>
              <a:rPr lang="en-US" sz="1000" dirty="0" err="1">
                <a:solidFill>
                  <a:srgbClr val="949494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rPr>
              <a:t>ut</a:t>
            </a:r>
            <a:r>
              <a:rPr lang="en-US" sz="1000" dirty="0">
                <a:solidFill>
                  <a:srgbClr val="949494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rPr>
              <a:t> </a:t>
            </a:r>
            <a:r>
              <a:rPr lang="en-US" sz="1000" dirty="0" err="1">
                <a:solidFill>
                  <a:srgbClr val="949494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rPr>
              <a:t>varius</a:t>
            </a:r>
            <a:r>
              <a:rPr lang="en-US" sz="1000" dirty="0">
                <a:solidFill>
                  <a:srgbClr val="949494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rPr>
              <a:t> sed, </a:t>
            </a:r>
            <a:r>
              <a:rPr lang="en-US" sz="1000" dirty="0" err="1">
                <a:solidFill>
                  <a:srgbClr val="949494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rPr>
              <a:t>facilisis</a:t>
            </a:r>
            <a:r>
              <a:rPr lang="en-US" sz="1000" dirty="0">
                <a:solidFill>
                  <a:srgbClr val="949494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rPr>
              <a:t> </a:t>
            </a:r>
            <a:r>
              <a:rPr lang="en-US" sz="1000" dirty="0" err="1">
                <a:solidFill>
                  <a:srgbClr val="949494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rPr>
              <a:t>nec</a:t>
            </a:r>
            <a:r>
              <a:rPr lang="en-US" sz="1000" dirty="0">
                <a:solidFill>
                  <a:srgbClr val="949494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rPr>
              <a:t> sem. Ut sit </a:t>
            </a:r>
            <a:r>
              <a:rPr lang="en-US" sz="1000" dirty="0" err="1">
                <a:solidFill>
                  <a:srgbClr val="949494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rPr>
              <a:t>amet</a:t>
            </a:r>
            <a:r>
              <a:rPr lang="en-US" sz="1000" dirty="0">
                <a:solidFill>
                  <a:srgbClr val="949494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rPr>
              <a:t> </a:t>
            </a:r>
            <a:r>
              <a:rPr lang="en-US" sz="1000" dirty="0" err="1">
                <a:solidFill>
                  <a:srgbClr val="949494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rPr>
              <a:t>pellentesque</a:t>
            </a:r>
            <a:r>
              <a:rPr lang="en-US" sz="1000" dirty="0">
                <a:solidFill>
                  <a:srgbClr val="949494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rPr>
              <a:t> </a:t>
            </a:r>
            <a:r>
              <a:rPr lang="en-US" sz="1000" dirty="0" err="1">
                <a:solidFill>
                  <a:srgbClr val="949494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rPr>
              <a:t>elit</a:t>
            </a:r>
            <a:r>
              <a:rPr lang="en-US" sz="1000" dirty="0">
                <a:solidFill>
                  <a:srgbClr val="949494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rPr>
              <a:t>, id </a:t>
            </a:r>
            <a:r>
              <a:rPr lang="en-US" sz="1000" dirty="0" err="1">
                <a:solidFill>
                  <a:srgbClr val="949494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rPr>
              <a:t>aliquet</a:t>
            </a:r>
            <a:r>
              <a:rPr lang="en-US" sz="1000" dirty="0">
                <a:solidFill>
                  <a:srgbClr val="949494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rPr>
              <a:t> </a:t>
            </a:r>
            <a:r>
              <a:rPr lang="en-US" sz="1000" dirty="0" err="1">
                <a:solidFill>
                  <a:srgbClr val="949494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rPr>
              <a:t>elit</a:t>
            </a:r>
            <a:r>
              <a:rPr lang="en-US" sz="1000" dirty="0">
                <a:solidFill>
                  <a:srgbClr val="949494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rPr>
              <a:t>.</a:t>
            </a:r>
          </a:p>
        </p:txBody>
      </p:sp>
      <p:cxnSp>
        <p:nvCxnSpPr>
          <p:cNvPr id="224" name="Google Shape;224;p34"/>
          <p:cNvCxnSpPr/>
          <p:nvPr/>
        </p:nvCxnSpPr>
        <p:spPr>
          <a:xfrm rot="10800000" flipH="1">
            <a:off x="815050" y="2630000"/>
            <a:ext cx="13200" cy="1247400"/>
          </a:xfrm>
          <a:prstGeom prst="straightConnector1">
            <a:avLst/>
          </a:prstGeom>
          <a:noFill/>
          <a:ln w="9525" cap="flat" cmpd="sng">
            <a:solidFill>
              <a:srgbClr val="949494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225" name="Google Shape;225;p34"/>
          <p:cNvSpPr txBox="1"/>
          <p:nvPr/>
        </p:nvSpPr>
        <p:spPr>
          <a:xfrm flipH="1">
            <a:off x="911100" y="3260175"/>
            <a:ext cx="2172000" cy="735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00" dirty="0" err="1">
                <a:solidFill>
                  <a:srgbClr val="949494"/>
                </a:solidFill>
                <a:latin typeface="Source Sans Pro SemiBold"/>
                <a:ea typeface="Source Sans Pro SemiBold"/>
                <a:cs typeface="Source Sans Pro SemiBold"/>
                <a:sym typeface="Source Sans Pro SemiBold"/>
              </a:rPr>
              <a:t>Título</a:t>
            </a:r>
            <a:r>
              <a:rPr lang="en-US" sz="900" dirty="0">
                <a:solidFill>
                  <a:srgbClr val="949494"/>
                </a:solidFill>
                <a:latin typeface="Source Sans Pro SemiBold"/>
                <a:ea typeface="Source Sans Pro SemiBold"/>
                <a:cs typeface="Source Sans Pro SemiBold"/>
                <a:sym typeface="Source Sans Pro SemiBold"/>
              </a:rPr>
              <a:t> Nota</a:t>
            </a:r>
            <a:r>
              <a:rPr lang="en-US" sz="900" dirty="0">
                <a:solidFill>
                  <a:srgbClr val="949494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rPr>
              <a:t/>
            </a:r>
            <a:br>
              <a:rPr lang="en-US" sz="900" dirty="0">
                <a:solidFill>
                  <a:srgbClr val="949494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rPr>
            </a:br>
            <a:r>
              <a:rPr lang="en-US" sz="900" dirty="0">
                <a:solidFill>
                  <a:srgbClr val="949494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rPr>
              <a:t>Maecenas </a:t>
            </a:r>
            <a:r>
              <a:rPr lang="en-US" sz="900" dirty="0" err="1">
                <a:solidFill>
                  <a:srgbClr val="949494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rPr>
              <a:t>purus</a:t>
            </a:r>
            <a:r>
              <a:rPr lang="en-US" sz="900" dirty="0">
                <a:solidFill>
                  <a:srgbClr val="949494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rPr>
              <a:t> </a:t>
            </a:r>
            <a:r>
              <a:rPr lang="en-US" sz="900" dirty="0" err="1">
                <a:solidFill>
                  <a:srgbClr val="949494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rPr>
              <a:t>massa</a:t>
            </a:r>
            <a:r>
              <a:rPr lang="en-US" sz="900" dirty="0">
                <a:solidFill>
                  <a:srgbClr val="949494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rPr>
              <a:t>, </a:t>
            </a:r>
            <a:r>
              <a:rPr lang="en-US" sz="900" dirty="0" err="1">
                <a:solidFill>
                  <a:srgbClr val="949494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rPr>
              <a:t>aliquet</a:t>
            </a:r>
            <a:r>
              <a:rPr lang="en-US" sz="900" dirty="0">
                <a:solidFill>
                  <a:srgbClr val="949494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rPr>
              <a:t> </a:t>
            </a:r>
            <a:r>
              <a:rPr lang="en-US" sz="900" dirty="0" err="1">
                <a:solidFill>
                  <a:srgbClr val="949494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rPr>
              <a:t>ut</a:t>
            </a:r>
            <a:r>
              <a:rPr lang="en-US" sz="900" dirty="0">
                <a:solidFill>
                  <a:srgbClr val="949494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rPr>
              <a:t> </a:t>
            </a:r>
            <a:r>
              <a:rPr lang="en-US" sz="900" dirty="0" err="1">
                <a:solidFill>
                  <a:srgbClr val="949494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rPr>
              <a:t>varius</a:t>
            </a:r>
            <a:r>
              <a:rPr lang="en-US" sz="900" dirty="0">
                <a:solidFill>
                  <a:srgbClr val="949494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rPr>
              <a:t> sed, </a:t>
            </a:r>
            <a:r>
              <a:rPr lang="en-US" sz="900" dirty="0" err="1">
                <a:solidFill>
                  <a:srgbClr val="949494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rPr>
              <a:t>facilisis</a:t>
            </a:r>
            <a:r>
              <a:rPr lang="en-US" sz="900" dirty="0">
                <a:solidFill>
                  <a:srgbClr val="949494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rPr>
              <a:t> </a:t>
            </a:r>
            <a:r>
              <a:rPr lang="en-US" sz="900" dirty="0" err="1">
                <a:solidFill>
                  <a:srgbClr val="949494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rPr>
              <a:t>nec</a:t>
            </a:r>
            <a:r>
              <a:rPr lang="en-US" sz="900" dirty="0">
                <a:solidFill>
                  <a:srgbClr val="949494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rPr>
              <a:t> sem. Ut sit </a:t>
            </a:r>
            <a:r>
              <a:rPr lang="en-US" sz="900" dirty="0" err="1">
                <a:solidFill>
                  <a:srgbClr val="949494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rPr>
              <a:t>amet</a:t>
            </a:r>
            <a:r>
              <a:rPr lang="en-US" sz="900" dirty="0">
                <a:solidFill>
                  <a:srgbClr val="949494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rPr>
              <a:t> </a:t>
            </a:r>
            <a:r>
              <a:rPr lang="en-US" sz="900" dirty="0" err="1">
                <a:solidFill>
                  <a:srgbClr val="949494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rPr>
              <a:t>pellentesque</a:t>
            </a:r>
            <a:r>
              <a:rPr lang="en-US" sz="900" dirty="0">
                <a:solidFill>
                  <a:srgbClr val="949494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rPr>
              <a:t> </a:t>
            </a:r>
            <a:r>
              <a:rPr lang="en-US" sz="900" dirty="0" err="1">
                <a:solidFill>
                  <a:srgbClr val="949494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rPr>
              <a:t>elit</a:t>
            </a:r>
            <a:r>
              <a:rPr lang="en-US" sz="900" dirty="0">
                <a:solidFill>
                  <a:srgbClr val="949494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rPr>
              <a:t>, id </a:t>
            </a:r>
            <a:r>
              <a:rPr lang="en-US" sz="900" dirty="0" err="1">
                <a:solidFill>
                  <a:srgbClr val="949494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rPr>
              <a:t>aliquet</a:t>
            </a:r>
            <a:r>
              <a:rPr lang="en-US" sz="900" dirty="0">
                <a:solidFill>
                  <a:srgbClr val="949494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rPr>
              <a:t> </a:t>
            </a:r>
            <a:r>
              <a:rPr lang="en-US" sz="900" dirty="0" err="1">
                <a:solidFill>
                  <a:srgbClr val="949494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rPr>
              <a:t>elit</a:t>
            </a:r>
            <a:r>
              <a:rPr lang="en-US" sz="900" dirty="0">
                <a:solidFill>
                  <a:srgbClr val="949494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rPr>
              <a:t/>
            </a:r>
            <a:br>
              <a:rPr lang="en-US" sz="900" dirty="0">
                <a:solidFill>
                  <a:srgbClr val="949494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rPr>
            </a:br>
            <a:r>
              <a:rPr lang="en-US" sz="900" dirty="0" err="1">
                <a:solidFill>
                  <a:srgbClr val="2F767A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rPr>
              <a:t>Hipervínculo</a:t>
            </a:r>
            <a:r>
              <a:rPr lang="en-US" sz="900" dirty="0">
                <a:solidFill>
                  <a:srgbClr val="2F767A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rPr>
              <a:t>.</a:t>
            </a:r>
            <a:endParaRPr sz="900" dirty="0">
              <a:solidFill>
                <a:srgbClr val="2F767A"/>
              </a:solidFill>
              <a:latin typeface="Source Sans Pro Light"/>
              <a:ea typeface="Source Sans Pro Light"/>
              <a:cs typeface="Source Sans Pro Light"/>
              <a:sym typeface="Source Sans Pro Light"/>
            </a:endParaRPr>
          </a:p>
        </p:txBody>
      </p:sp>
      <p:pic>
        <p:nvPicPr>
          <p:cNvPr id="2" name="Imagen 1" descr="Dos mujeres trabajando">
            <a:extLst>
              <a:ext uri="{FF2B5EF4-FFF2-40B4-BE49-F238E27FC236}">
                <a16:creationId xmlns:a16="http://schemas.microsoft.com/office/drawing/2014/main" xmlns="" id="{B7EDF418-B17E-E898-D827-159B56C6B0DA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320" t="10201" r="36591" b="53432"/>
          <a:stretch/>
        </p:blipFill>
        <p:spPr>
          <a:xfrm>
            <a:off x="690556" y="1301525"/>
            <a:ext cx="2798772" cy="1475975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ustom 378">
      <a:dk1>
        <a:srgbClr val="2B2B2B"/>
      </a:dk1>
      <a:lt1>
        <a:srgbClr val="FFFFFF"/>
      </a:lt1>
      <a:dk2>
        <a:srgbClr val="2B2B2B"/>
      </a:dk2>
      <a:lt2>
        <a:srgbClr val="FFFFFF"/>
      </a:lt2>
      <a:accent1>
        <a:srgbClr val="64A83F"/>
      </a:accent1>
      <a:accent2>
        <a:srgbClr val="18903D"/>
      </a:accent2>
      <a:accent3>
        <a:srgbClr val="949494"/>
      </a:accent3>
      <a:accent4>
        <a:srgbClr val="C9C9C9"/>
      </a:accent4>
      <a:accent5>
        <a:srgbClr val="E5E5E5"/>
      </a:accent5>
      <a:accent6>
        <a:srgbClr val="EFEFEF"/>
      </a:accent6>
      <a:hlink>
        <a:srgbClr val="006036"/>
      </a:hlink>
      <a:folHlink>
        <a:srgbClr val="70AD4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40</TotalTime>
  <Words>1387</Words>
  <Application>Microsoft Office PowerPoint</Application>
  <PresentationFormat>Presentación en pantalla (16:9)</PresentationFormat>
  <Paragraphs>131</Paragraphs>
  <Slides>14</Slides>
  <Notes>13</Notes>
  <HiddenSlides>0</HiddenSlides>
  <MMClips>0</MMClips>
  <ScaleCrop>false</ScaleCrop>
  <HeadingPairs>
    <vt:vector size="6" baseType="variant">
      <vt:variant>
        <vt:lpstr>Fuentes usadas</vt:lpstr>
      </vt:variant>
      <vt:variant>
        <vt:i4>8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14</vt:i4>
      </vt:variant>
    </vt:vector>
  </HeadingPairs>
  <TitlesOfParts>
    <vt:vector size="23" baseType="lpstr">
      <vt:lpstr>Verdana</vt:lpstr>
      <vt:lpstr>Arial</vt:lpstr>
      <vt:lpstr>Open Sans</vt:lpstr>
      <vt:lpstr>Montserrat</vt:lpstr>
      <vt:lpstr>Source Sans Pro Light</vt:lpstr>
      <vt:lpstr>Source Sans Pro</vt:lpstr>
      <vt:lpstr>Source Sans Pro SemiBold</vt:lpstr>
      <vt:lpstr>Calibri</vt:lpstr>
      <vt:lpstr>Office Theme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alba.vigil</dc:creator>
  <cp:lastModifiedBy>Cuenta Microsoft</cp:lastModifiedBy>
  <cp:revision>8</cp:revision>
  <dcterms:modified xsi:type="dcterms:W3CDTF">2025-02-14T10:13:20Z</dcterms:modified>
</cp:coreProperties>
</file>