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y="5143500" cx="9144000"/>
  <p:notesSz cx="6858000" cy="9144000"/>
  <p:embeddedFontLst>
    <p:embeddedFont>
      <p:font typeface="Source Sans Pro Light"/>
      <p:regular r:id="rId30"/>
      <p:bold r:id="rId31"/>
      <p:italic r:id="rId32"/>
      <p:boldItalic r:id="rId33"/>
    </p:embeddedFont>
    <p:embeddedFont>
      <p:font typeface="Source Sans Pro SemiBold"/>
      <p:regular r:id="rId34"/>
      <p:bold r:id="rId35"/>
      <p:italic r:id="rId36"/>
      <p:boldItalic r:id="rId37"/>
    </p:embeddedFont>
    <p:embeddedFont>
      <p:font typeface="Montserrat Light"/>
      <p:regular r:id="rId38"/>
      <p:bold r:id="rId39"/>
      <p:italic r:id="rId40"/>
      <p:boldItalic r:id="rId41"/>
    </p:embeddedFont>
    <p:embeddedFont>
      <p:font typeface="Source Sans Pro ExtraLight"/>
      <p:regular r:id="rId42"/>
      <p:bold r:id="rId43"/>
      <p:italic r:id="rId44"/>
      <p:boldItalic r:id="rId45"/>
    </p:embeddedFont>
    <p:embeddedFont>
      <p:font typeface="Source Sans Pro"/>
      <p:regular r:id="rId46"/>
      <p:bold r:id="rId47"/>
      <p:italic r:id="rId48"/>
      <p:boldItalic r:id="rId49"/>
    </p:embeddedFont>
    <p:embeddedFont>
      <p:font typeface="Open Sans"/>
      <p:regular r:id="rId50"/>
      <p:bold r:id="rId51"/>
      <p:italic r:id="rId52"/>
      <p:boldItalic r:id="rId5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9AA0A6"/>
          </p15:clr>
        </p15:guide>
        <p15:guide id="2" pos="432">
          <p15:clr>
            <a:srgbClr val="9AA0A6"/>
          </p15:clr>
        </p15:guide>
        <p15:guide id="3" orient="horz" pos="3024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36F0866-1E35-4A08-9E21-202522595E41}">
  <a:tblStyle styleId="{036F0866-1E35-4A08-9E21-202522595E4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432"/>
        <p:guide pos="3024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ontserratLight-italic.fntdata"/><Relationship Id="rId42" Type="http://schemas.openxmlformats.org/officeDocument/2006/relationships/font" Target="fonts/SourceSansProExtraLight-regular.fntdata"/><Relationship Id="rId41" Type="http://schemas.openxmlformats.org/officeDocument/2006/relationships/font" Target="fonts/MontserratLight-boldItalic.fntdata"/><Relationship Id="rId44" Type="http://schemas.openxmlformats.org/officeDocument/2006/relationships/font" Target="fonts/SourceSansProExtraLight-italic.fntdata"/><Relationship Id="rId43" Type="http://schemas.openxmlformats.org/officeDocument/2006/relationships/font" Target="fonts/SourceSansProExtraLight-bold.fntdata"/><Relationship Id="rId46" Type="http://schemas.openxmlformats.org/officeDocument/2006/relationships/font" Target="fonts/SourceSansPro-regular.fntdata"/><Relationship Id="rId45" Type="http://schemas.openxmlformats.org/officeDocument/2006/relationships/font" Target="fonts/SourceSansProExtraLight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font" Target="fonts/SourceSansPro-italic.fntdata"/><Relationship Id="rId47" Type="http://schemas.openxmlformats.org/officeDocument/2006/relationships/font" Target="fonts/SourceSansPro-bold.fntdata"/><Relationship Id="rId49" Type="http://schemas.openxmlformats.org/officeDocument/2006/relationships/font" Target="fonts/SourceSansPr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SourceSansProLight-bold.fntdata"/><Relationship Id="rId30" Type="http://schemas.openxmlformats.org/officeDocument/2006/relationships/font" Target="fonts/SourceSansProLight-regular.fntdata"/><Relationship Id="rId33" Type="http://schemas.openxmlformats.org/officeDocument/2006/relationships/font" Target="fonts/SourceSansProLight-boldItalic.fntdata"/><Relationship Id="rId32" Type="http://schemas.openxmlformats.org/officeDocument/2006/relationships/font" Target="fonts/SourceSansProLight-italic.fntdata"/><Relationship Id="rId35" Type="http://schemas.openxmlformats.org/officeDocument/2006/relationships/font" Target="fonts/SourceSansProSemiBold-bold.fntdata"/><Relationship Id="rId34" Type="http://schemas.openxmlformats.org/officeDocument/2006/relationships/font" Target="fonts/SourceSansProSemiBold-regular.fntdata"/><Relationship Id="rId37" Type="http://schemas.openxmlformats.org/officeDocument/2006/relationships/font" Target="fonts/SourceSansProSemiBold-boldItalic.fntdata"/><Relationship Id="rId36" Type="http://schemas.openxmlformats.org/officeDocument/2006/relationships/font" Target="fonts/SourceSansProSemiBold-italic.fntdata"/><Relationship Id="rId39" Type="http://schemas.openxmlformats.org/officeDocument/2006/relationships/font" Target="fonts/MontserratLight-bold.fntdata"/><Relationship Id="rId38" Type="http://schemas.openxmlformats.org/officeDocument/2006/relationships/font" Target="fonts/MontserratLight-regular.fnt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OpenSans-bold.fntdata"/><Relationship Id="rId50" Type="http://schemas.openxmlformats.org/officeDocument/2006/relationships/font" Target="fonts/OpenSans-regular.fntdata"/><Relationship Id="rId53" Type="http://schemas.openxmlformats.org/officeDocument/2006/relationships/font" Target="fonts/OpenSans-boldItalic.fntdata"/><Relationship Id="rId52" Type="http://schemas.openxmlformats.org/officeDocument/2006/relationships/font" Target="fonts/OpenSans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b362c99501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gb362c99501_0_9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b4990a63e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gb4990a63e0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b4990a63e0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gb4990a63e0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b4990a63e0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gb4990a63e0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b4990a63e0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gb4990a63e0_0_4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b362c99501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gb362c99501_0_1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b362c99501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gb362c99501_0_1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b362c99501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gb362c99501_0_1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b362ca0c1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gb362ca0c1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aa5c5d06a5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gaa5c5d06a5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a6328155e2_0_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a6328155e2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aa5c5d06a5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gaa5c5d06a5_0_30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b362c99501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gb362c99501_0_18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aa5c5d06a5_0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aa5c5d06a5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aa5c5d06a5_0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aa5c5d06a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b362c98cb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gb362c98cb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aad0f3af3d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aad0f3af3d_0_9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b362c995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b362c9950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b362c99501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b362c99501_0_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b362c99501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b362c99501_0_7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b362c99501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b362c99501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b362c99501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gb362c99501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4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.jp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7.jp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8.jp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cía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Custom Layout">
  <p:cSld name="5_Custom Layou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11"/>
          <p:cNvPicPr preferRelativeResize="0"/>
          <p:nvPr/>
        </p:nvPicPr>
        <p:blipFill rotWithShape="1">
          <a:blip r:embed="rId2">
            <a:alphaModFix/>
          </a:blip>
          <a:srcRect b="10000" l="0" r="67812" t="10000"/>
          <a:stretch/>
        </p:blipFill>
        <p:spPr>
          <a:xfrm>
            <a:off x="0" y="514350"/>
            <a:ext cx="2943225" cy="4114800"/>
          </a:xfrm>
          <a:custGeom>
            <a:rect b="b" l="l" r="r" t="t"/>
            <a:pathLst>
              <a:path extrusionOk="0" h="5486400" w="3924300">
                <a:moveTo>
                  <a:pt x="0" y="0"/>
                </a:moveTo>
                <a:lnTo>
                  <a:pt x="3924300" y="0"/>
                </a:lnTo>
                <a:lnTo>
                  <a:pt x="3924300" y="5486400"/>
                </a:lnTo>
                <a:lnTo>
                  <a:pt x="0" y="54864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8" name="Google Shape;38;p11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1_Title Slide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12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Volver al índice</a:t>
            </a:r>
            <a:r>
              <a:rPr lang="en-US" sz="800">
                <a:solidFill>
                  <a:srgbClr val="D9D9D9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  |</a:t>
            </a:r>
            <a:endParaRPr sz="800">
              <a:solidFill>
                <a:srgbClr val="D9D9D9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Custom Layout">
  <p:cSld name="6_Custom Layou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oogle Shape;43;p13"/>
          <p:cNvPicPr preferRelativeResize="0"/>
          <p:nvPr/>
        </p:nvPicPr>
        <p:blipFill rotWithShape="1">
          <a:blip r:embed="rId2">
            <a:alphaModFix/>
          </a:blip>
          <a:srcRect b="10000" l="6252" r="53748" t="48139"/>
          <a:stretch/>
        </p:blipFill>
        <p:spPr>
          <a:xfrm>
            <a:off x="571501" y="2476073"/>
            <a:ext cx="3657601" cy="2153077"/>
          </a:xfrm>
          <a:custGeom>
            <a:rect b="b" l="l" r="r" t="t"/>
            <a:pathLst>
              <a:path extrusionOk="0" h="2870770" w="4876801">
                <a:moveTo>
                  <a:pt x="0" y="0"/>
                </a:moveTo>
                <a:lnTo>
                  <a:pt x="4876801" y="0"/>
                </a:lnTo>
                <a:lnTo>
                  <a:pt x="4876801" y="2870770"/>
                </a:lnTo>
                <a:lnTo>
                  <a:pt x="0" y="287077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4" name="Google Shape;44;p13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Custom Layout">
  <p:cSld name="7_Custom Layou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14"/>
          <p:cNvPicPr preferRelativeResize="0"/>
          <p:nvPr/>
        </p:nvPicPr>
        <p:blipFill rotWithShape="1">
          <a:blip r:embed="rId2">
            <a:alphaModFix/>
          </a:blip>
          <a:srcRect b="12748" l="12996" r="32916" t="17888"/>
          <a:stretch/>
        </p:blipFill>
        <p:spPr>
          <a:xfrm>
            <a:off x="497681" y="580240"/>
            <a:ext cx="2071007" cy="2249608"/>
          </a:xfrm>
          <a:custGeom>
            <a:rect b="b" l="l" r="r" t="t"/>
            <a:pathLst>
              <a:path extrusionOk="0" h="2999477" w="2761342">
                <a:moveTo>
                  <a:pt x="0" y="0"/>
                </a:moveTo>
                <a:lnTo>
                  <a:pt x="2761342" y="0"/>
                </a:lnTo>
                <a:lnTo>
                  <a:pt x="2761342" y="2999477"/>
                </a:lnTo>
                <a:lnTo>
                  <a:pt x="0" y="2999477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47" name="Google Shape;47;p14"/>
          <p:cNvPicPr preferRelativeResize="0"/>
          <p:nvPr/>
        </p:nvPicPr>
        <p:blipFill rotWithShape="1">
          <a:blip r:embed="rId2">
            <a:alphaModFix/>
          </a:blip>
          <a:srcRect b="18471" l="29558" r="16355" t="12166"/>
          <a:stretch/>
        </p:blipFill>
        <p:spPr>
          <a:xfrm>
            <a:off x="6575314" y="580240"/>
            <a:ext cx="2071007" cy="2249608"/>
          </a:xfrm>
          <a:custGeom>
            <a:rect b="b" l="l" r="r" t="t"/>
            <a:pathLst>
              <a:path extrusionOk="0" h="2999477" w="2761343">
                <a:moveTo>
                  <a:pt x="0" y="0"/>
                </a:moveTo>
                <a:lnTo>
                  <a:pt x="2761343" y="0"/>
                </a:lnTo>
                <a:lnTo>
                  <a:pt x="2761343" y="2999477"/>
                </a:lnTo>
                <a:lnTo>
                  <a:pt x="0" y="2999477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48" name="Google Shape;48;p14"/>
          <p:cNvPicPr preferRelativeResize="0"/>
          <p:nvPr/>
        </p:nvPicPr>
        <p:blipFill rotWithShape="1">
          <a:blip r:embed="rId2">
            <a:alphaModFix/>
          </a:blip>
          <a:srcRect b="12748" l="24661" r="17757" t="17888"/>
          <a:stretch/>
        </p:blipFill>
        <p:spPr>
          <a:xfrm>
            <a:off x="2963636" y="580240"/>
            <a:ext cx="3216729" cy="2249608"/>
          </a:xfrm>
          <a:custGeom>
            <a:rect b="b" l="l" r="r" t="t"/>
            <a:pathLst>
              <a:path extrusionOk="0" h="2999477" w="4288972">
                <a:moveTo>
                  <a:pt x="0" y="0"/>
                </a:moveTo>
                <a:lnTo>
                  <a:pt x="4288972" y="0"/>
                </a:lnTo>
                <a:lnTo>
                  <a:pt x="4288972" y="2999477"/>
                </a:lnTo>
                <a:lnTo>
                  <a:pt x="0" y="2999477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9" name="Google Shape;49;p14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Custom Layout">
  <p:cSld name="8_Custom Layou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5"/>
          <p:cNvPicPr preferRelativeResize="0"/>
          <p:nvPr/>
        </p:nvPicPr>
        <p:blipFill rotWithShape="1">
          <a:blip r:embed="rId2">
            <a:alphaModFix/>
          </a:blip>
          <a:srcRect b="9735" l="27131" r="20982" t="9735"/>
          <a:stretch/>
        </p:blipFill>
        <p:spPr>
          <a:xfrm>
            <a:off x="4751264" y="500742"/>
            <a:ext cx="1927472" cy="4142015"/>
          </a:xfrm>
          <a:custGeom>
            <a:rect b="b" l="l" r="r" t="t"/>
            <a:pathLst>
              <a:path extrusionOk="0" h="5522686" w="2569963">
                <a:moveTo>
                  <a:pt x="0" y="0"/>
                </a:moveTo>
                <a:lnTo>
                  <a:pt x="2569963" y="0"/>
                </a:lnTo>
                <a:lnTo>
                  <a:pt x="2569963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52" name="Google Shape;52;p15"/>
          <p:cNvPicPr preferRelativeResize="0"/>
          <p:nvPr/>
        </p:nvPicPr>
        <p:blipFill rotWithShape="1">
          <a:blip r:embed="rId2">
            <a:alphaModFix/>
          </a:blip>
          <a:srcRect b="20267" l="20712" r="27401" t="14436"/>
          <a:stretch/>
        </p:blipFill>
        <p:spPr>
          <a:xfrm>
            <a:off x="598015" y="500743"/>
            <a:ext cx="1927472" cy="2071008"/>
          </a:xfrm>
          <a:custGeom>
            <a:rect b="b" l="l" r="r" t="t"/>
            <a:pathLst>
              <a:path extrusionOk="0" h="2761344" w="2569963">
                <a:moveTo>
                  <a:pt x="0" y="0"/>
                </a:moveTo>
                <a:lnTo>
                  <a:pt x="2569963" y="0"/>
                </a:lnTo>
                <a:lnTo>
                  <a:pt x="2569963" y="2761344"/>
                </a:lnTo>
                <a:lnTo>
                  <a:pt x="0" y="276134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53" name="Google Shape;53;p15"/>
          <p:cNvPicPr preferRelativeResize="0"/>
          <p:nvPr/>
        </p:nvPicPr>
        <p:blipFill rotWithShape="1">
          <a:blip r:embed="rId2">
            <a:alphaModFix/>
          </a:blip>
          <a:srcRect b="15114" l="16100" r="32013" t="19593"/>
          <a:stretch/>
        </p:blipFill>
        <p:spPr>
          <a:xfrm>
            <a:off x="598014" y="2571750"/>
            <a:ext cx="1927472" cy="2071008"/>
          </a:xfrm>
          <a:custGeom>
            <a:rect b="b" l="l" r="r" t="t"/>
            <a:pathLst>
              <a:path extrusionOk="0" h="2761344" w="2569963">
                <a:moveTo>
                  <a:pt x="0" y="0"/>
                </a:moveTo>
                <a:lnTo>
                  <a:pt x="2569963" y="0"/>
                </a:lnTo>
                <a:lnTo>
                  <a:pt x="2569963" y="2761344"/>
                </a:lnTo>
                <a:lnTo>
                  <a:pt x="0" y="276134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4" name="Google Shape;54;p15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Custom Layout">
  <p:cSld name="10_Custom Layou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6"/>
          <p:cNvPicPr preferRelativeResize="0"/>
          <p:nvPr/>
        </p:nvPicPr>
        <p:blipFill rotWithShape="1">
          <a:blip r:embed="rId2">
            <a:alphaModFix/>
          </a:blip>
          <a:srcRect b="17793" l="10869" r="21195" t="16230"/>
          <a:stretch/>
        </p:blipFill>
        <p:spPr>
          <a:xfrm>
            <a:off x="6800850" y="528638"/>
            <a:ext cx="1785938" cy="2149248"/>
          </a:xfrm>
          <a:custGeom>
            <a:rect b="b" l="l" r="r" t="t"/>
            <a:pathLst>
              <a:path extrusionOk="0" h="2865664" w="2381250">
                <a:moveTo>
                  <a:pt x="0" y="0"/>
                </a:moveTo>
                <a:lnTo>
                  <a:pt x="2381250" y="0"/>
                </a:lnTo>
                <a:lnTo>
                  <a:pt x="2381250" y="2865664"/>
                </a:lnTo>
                <a:lnTo>
                  <a:pt x="0" y="286566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57" name="Google Shape;57;p16"/>
          <p:cNvPicPr preferRelativeResize="0"/>
          <p:nvPr/>
        </p:nvPicPr>
        <p:blipFill rotWithShape="1">
          <a:blip r:embed="rId3">
            <a:alphaModFix/>
          </a:blip>
          <a:srcRect b="17015" l="16032" r="16032" t="17008"/>
          <a:stretch/>
        </p:blipFill>
        <p:spPr>
          <a:xfrm>
            <a:off x="5014913" y="528638"/>
            <a:ext cx="1785938" cy="2149248"/>
          </a:xfrm>
          <a:custGeom>
            <a:rect b="b" l="l" r="r" t="t"/>
            <a:pathLst>
              <a:path extrusionOk="0" h="2865664" w="2381250">
                <a:moveTo>
                  <a:pt x="0" y="0"/>
                </a:moveTo>
                <a:lnTo>
                  <a:pt x="2381250" y="0"/>
                </a:lnTo>
                <a:lnTo>
                  <a:pt x="2381250" y="2865664"/>
                </a:lnTo>
                <a:lnTo>
                  <a:pt x="0" y="286566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8" name="Google Shape;58;p16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_Custom Layout">
  <p:cSld name="9_Custom Layou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7"/>
          <p:cNvPicPr preferRelativeResize="0"/>
          <p:nvPr/>
        </p:nvPicPr>
        <p:blipFill rotWithShape="1">
          <a:blip r:embed="rId2">
            <a:alphaModFix/>
          </a:blip>
          <a:srcRect b="23129" l="19354" r="17930" t="15648"/>
          <a:stretch/>
        </p:blipFill>
        <p:spPr>
          <a:xfrm>
            <a:off x="6747387" y="500743"/>
            <a:ext cx="1863827" cy="1959324"/>
          </a:xfrm>
          <a:custGeom>
            <a:rect b="b" l="l" r="r" t="t"/>
            <a:pathLst>
              <a:path extrusionOk="0" h="2612432" w="2485103">
                <a:moveTo>
                  <a:pt x="0" y="0"/>
                </a:moveTo>
                <a:lnTo>
                  <a:pt x="2485103" y="0"/>
                </a:lnTo>
                <a:lnTo>
                  <a:pt x="2485103" y="2612432"/>
                </a:lnTo>
                <a:lnTo>
                  <a:pt x="0" y="2612432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61" name="Google Shape;61;p17"/>
          <p:cNvPicPr preferRelativeResize="0"/>
          <p:nvPr/>
        </p:nvPicPr>
        <p:blipFill rotWithShape="1">
          <a:blip r:embed="rId2">
            <a:alphaModFix/>
          </a:blip>
          <a:srcRect b="8418" l="18640" r="18640" t="30359"/>
          <a:stretch/>
        </p:blipFill>
        <p:spPr>
          <a:xfrm>
            <a:off x="6747387" y="2683434"/>
            <a:ext cx="1863827" cy="1959324"/>
          </a:xfrm>
          <a:custGeom>
            <a:rect b="b" l="l" r="r" t="t"/>
            <a:pathLst>
              <a:path extrusionOk="0" h="2612432" w="2485103">
                <a:moveTo>
                  <a:pt x="0" y="0"/>
                </a:moveTo>
                <a:lnTo>
                  <a:pt x="2485103" y="0"/>
                </a:lnTo>
                <a:lnTo>
                  <a:pt x="2485103" y="2612432"/>
                </a:lnTo>
                <a:lnTo>
                  <a:pt x="0" y="2612432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62" name="Google Shape;62;p17"/>
          <p:cNvPicPr preferRelativeResize="0"/>
          <p:nvPr/>
        </p:nvPicPr>
        <p:blipFill rotWithShape="1">
          <a:blip r:embed="rId3">
            <a:alphaModFix/>
          </a:blip>
          <a:srcRect b="19256" l="18640" r="18640" t="9105"/>
          <a:stretch/>
        </p:blipFill>
        <p:spPr>
          <a:xfrm>
            <a:off x="4647421" y="1049482"/>
            <a:ext cx="1863827" cy="3044537"/>
          </a:xfrm>
          <a:custGeom>
            <a:rect b="b" l="l" r="r" t="t"/>
            <a:pathLst>
              <a:path extrusionOk="0" h="4059382" w="2485103">
                <a:moveTo>
                  <a:pt x="0" y="0"/>
                </a:moveTo>
                <a:lnTo>
                  <a:pt x="2485103" y="0"/>
                </a:lnTo>
                <a:lnTo>
                  <a:pt x="2485103" y="4059382"/>
                </a:lnTo>
                <a:lnTo>
                  <a:pt x="0" y="4059382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3" name="Google Shape;63;p17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1_Custom Layout">
  <p:cSld name="11_Custom Layou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8"/>
          <p:cNvPicPr preferRelativeResize="0"/>
          <p:nvPr/>
        </p:nvPicPr>
        <p:blipFill rotWithShape="1">
          <a:blip r:embed="rId2">
            <a:alphaModFix/>
          </a:blip>
          <a:srcRect b="10053" l="10682" r="8082" t="12252"/>
          <a:stretch/>
        </p:blipFill>
        <p:spPr>
          <a:xfrm>
            <a:off x="619432" y="500744"/>
            <a:ext cx="4712111" cy="3174716"/>
          </a:xfrm>
          <a:custGeom>
            <a:rect b="b" l="l" r="r" t="t"/>
            <a:pathLst>
              <a:path extrusionOk="0" h="4232955" w="6282814">
                <a:moveTo>
                  <a:pt x="0" y="0"/>
                </a:moveTo>
                <a:lnTo>
                  <a:pt x="6282814" y="0"/>
                </a:lnTo>
                <a:lnTo>
                  <a:pt x="6282814" y="4232955"/>
                </a:lnTo>
                <a:lnTo>
                  <a:pt x="0" y="4232955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66" name="Google Shape;66;p18"/>
          <p:cNvPicPr preferRelativeResize="0"/>
          <p:nvPr/>
        </p:nvPicPr>
        <p:blipFill rotWithShape="1">
          <a:blip r:embed="rId2">
            <a:alphaModFix/>
          </a:blip>
          <a:srcRect b="25817" l="55130" r="17231" t="25817"/>
          <a:stretch/>
        </p:blipFill>
        <p:spPr>
          <a:xfrm>
            <a:off x="6332908" y="1583578"/>
            <a:ext cx="1603108" cy="1976345"/>
          </a:xfrm>
          <a:custGeom>
            <a:rect b="b" l="l" r="r" t="t"/>
            <a:pathLst>
              <a:path extrusionOk="0" h="2635126" w="2137477">
                <a:moveTo>
                  <a:pt x="0" y="0"/>
                </a:moveTo>
                <a:lnTo>
                  <a:pt x="2137477" y="0"/>
                </a:lnTo>
                <a:lnTo>
                  <a:pt x="2137477" y="2635126"/>
                </a:lnTo>
                <a:lnTo>
                  <a:pt x="0" y="263512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7" name="Google Shape;67;p18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2_Custom Layout">
  <p:cSld name="12_Custom Layou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9"/>
          <p:cNvPicPr preferRelativeResize="0"/>
          <p:nvPr/>
        </p:nvPicPr>
        <p:blipFill rotWithShape="1">
          <a:blip r:embed="rId2">
            <a:alphaModFix/>
          </a:blip>
          <a:srcRect b="9735" l="22499" r="16806" t="9735"/>
          <a:stretch/>
        </p:blipFill>
        <p:spPr>
          <a:xfrm>
            <a:off x="6563955" y="500744"/>
            <a:ext cx="2020529" cy="4142014"/>
          </a:xfrm>
          <a:custGeom>
            <a:rect b="b" l="l" r="r" t="t"/>
            <a:pathLst>
              <a:path extrusionOk="0" h="5522685" w="2694039">
                <a:moveTo>
                  <a:pt x="0" y="0"/>
                </a:moveTo>
                <a:lnTo>
                  <a:pt x="2694039" y="0"/>
                </a:lnTo>
                <a:lnTo>
                  <a:pt x="2694039" y="5522685"/>
                </a:lnTo>
                <a:lnTo>
                  <a:pt x="0" y="5522685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70" name="Google Shape;70;p19"/>
          <p:cNvPicPr preferRelativeResize="0"/>
          <p:nvPr/>
        </p:nvPicPr>
        <p:blipFill rotWithShape="1">
          <a:blip r:embed="rId2">
            <a:alphaModFix/>
          </a:blip>
          <a:srcRect b="6401" l="19652" r="19652" t="13069"/>
          <a:stretch/>
        </p:blipFill>
        <p:spPr>
          <a:xfrm>
            <a:off x="2391457" y="500744"/>
            <a:ext cx="2020529" cy="4142014"/>
          </a:xfrm>
          <a:custGeom>
            <a:rect b="b" l="l" r="r" t="t"/>
            <a:pathLst>
              <a:path extrusionOk="0" h="5522685" w="2694039">
                <a:moveTo>
                  <a:pt x="0" y="0"/>
                </a:moveTo>
                <a:lnTo>
                  <a:pt x="2694039" y="0"/>
                </a:lnTo>
                <a:lnTo>
                  <a:pt x="2694039" y="5522685"/>
                </a:lnTo>
                <a:lnTo>
                  <a:pt x="0" y="5522685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71" name="Google Shape;71;p19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Custom Layout">
  <p:cSld name="13_Custom Layou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20"/>
          <p:cNvPicPr preferRelativeResize="0"/>
          <p:nvPr/>
        </p:nvPicPr>
        <p:blipFill rotWithShape="1">
          <a:blip r:embed="rId2">
            <a:alphaModFix/>
          </a:blip>
          <a:srcRect b="9735" l="12848" r="50999" t="9735"/>
          <a:stretch/>
        </p:blipFill>
        <p:spPr>
          <a:xfrm>
            <a:off x="1174978" y="500743"/>
            <a:ext cx="3305746" cy="4142015"/>
          </a:xfrm>
          <a:custGeom>
            <a:rect b="b" l="l" r="r" t="t"/>
            <a:pathLst>
              <a:path extrusionOk="0" h="5522686" w="4407661">
                <a:moveTo>
                  <a:pt x="0" y="0"/>
                </a:moveTo>
                <a:lnTo>
                  <a:pt x="4407661" y="0"/>
                </a:lnTo>
                <a:lnTo>
                  <a:pt x="4407661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74" name="Google Shape;74;p20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>
  <p:cSld name="2_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"/>
          <p:cNvPicPr preferRelativeResize="0"/>
          <p:nvPr/>
        </p:nvPicPr>
        <p:blipFill rotWithShape="1">
          <a:blip r:embed="rId2">
            <a:alphaModFix/>
          </a:blip>
          <a:srcRect b="9735" l="49303" r="12193" t="9735"/>
          <a:stretch/>
        </p:blipFill>
        <p:spPr>
          <a:xfrm>
            <a:off x="4572011" y="500743"/>
            <a:ext cx="3520727" cy="4142015"/>
          </a:xfrm>
          <a:custGeom>
            <a:rect b="b" l="l" r="r" t="t"/>
            <a:pathLst>
              <a:path extrusionOk="0" h="5522686" w="4694302">
                <a:moveTo>
                  <a:pt x="0" y="0"/>
                </a:moveTo>
                <a:lnTo>
                  <a:pt x="4694302" y="0"/>
                </a:lnTo>
                <a:lnTo>
                  <a:pt x="4694302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1" name="Google Shape;11;p3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4_Custom Layout">
  <p:cSld name="14_Custom Layou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1"/>
          <p:cNvSpPr/>
          <p:nvPr/>
        </p:nvSpPr>
        <p:spPr>
          <a:xfrm>
            <a:off x="4861813" y="2057544"/>
            <a:ext cx="4282200" cy="1872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7" name="Google Shape;77;p21"/>
          <p:cNvPicPr preferRelativeResize="0"/>
          <p:nvPr/>
        </p:nvPicPr>
        <p:blipFill rotWithShape="1">
          <a:blip r:embed="rId2">
            <a:alphaModFix/>
          </a:blip>
          <a:srcRect b="9735" l="19104" r="10813" t="9735"/>
          <a:stretch/>
        </p:blipFill>
        <p:spPr>
          <a:xfrm>
            <a:off x="2698956" y="500744"/>
            <a:ext cx="2162858" cy="4142014"/>
          </a:xfrm>
          <a:custGeom>
            <a:rect b="b" l="l" r="r" t="t"/>
            <a:pathLst>
              <a:path extrusionOk="0" h="5522685" w="2883811">
                <a:moveTo>
                  <a:pt x="0" y="0"/>
                </a:moveTo>
                <a:lnTo>
                  <a:pt x="2883811" y="0"/>
                </a:lnTo>
                <a:lnTo>
                  <a:pt x="2883811" y="5522685"/>
                </a:lnTo>
                <a:lnTo>
                  <a:pt x="0" y="5522685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78" name="Google Shape;78;p21"/>
          <p:cNvPicPr preferRelativeResize="0"/>
          <p:nvPr/>
        </p:nvPicPr>
        <p:blipFill rotWithShape="1">
          <a:blip r:embed="rId3">
            <a:alphaModFix/>
          </a:blip>
          <a:srcRect b="26115" l="8193" r="19807" t="11014"/>
          <a:stretch/>
        </p:blipFill>
        <p:spPr>
          <a:xfrm>
            <a:off x="5528953" y="2214563"/>
            <a:ext cx="1434647" cy="1715517"/>
          </a:xfrm>
          <a:custGeom>
            <a:rect b="b" l="l" r="r" t="t"/>
            <a:pathLst>
              <a:path extrusionOk="0" h="2287356" w="1912863">
                <a:moveTo>
                  <a:pt x="0" y="0"/>
                </a:moveTo>
                <a:lnTo>
                  <a:pt x="1912863" y="0"/>
                </a:lnTo>
                <a:lnTo>
                  <a:pt x="1912863" y="2287356"/>
                </a:lnTo>
                <a:lnTo>
                  <a:pt x="0" y="2287356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79" name="Google Shape;79;p21"/>
          <p:cNvPicPr preferRelativeResize="0"/>
          <p:nvPr/>
        </p:nvPicPr>
        <p:blipFill rotWithShape="1">
          <a:blip r:embed="rId3">
            <a:alphaModFix/>
          </a:blip>
          <a:srcRect b="26115" l="7466" r="20534" t="11014"/>
          <a:stretch/>
        </p:blipFill>
        <p:spPr>
          <a:xfrm>
            <a:off x="7097759" y="2214563"/>
            <a:ext cx="1434647" cy="1715517"/>
          </a:xfrm>
          <a:custGeom>
            <a:rect b="b" l="l" r="r" t="t"/>
            <a:pathLst>
              <a:path extrusionOk="0" h="2287356" w="1912863">
                <a:moveTo>
                  <a:pt x="0" y="0"/>
                </a:moveTo>
                <a:lnTo>
                  <a:pt x="1912863" y="0"/>
                </a:lnTo>
                <a:lnTo>
                  <a:pt x="1912863" y="2287356"/>
                </a:lnTo>
                <a:lnTo>
                  <a:pt x="0" y="228735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80" name="Google Shape;80;p21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5_Custom Layout">
  <p:cSld name="15_Custom Layou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22"/>
          <p:cNvPicPr preferRelativeResize="0"/>
          <p:nvPr/>
        </p:nvPicPr>
        <p:blipFill rotWithShape="1">
          <a:blip r:embed="rId2">
            <a:alphaModFix/>
          </a:blip>
          <a:srcRect b="10765" l="8644" r="12341" t="10765"/>
          <a:stretch/>
        </p:blipFill>
        <p:spPr>
          <a:xfrm rot="10800000">
            <a:off x="2944559" y="871538"/>
            <a:ext cx="1543050" cy="1543050"/>
          </a:xfrm>
          <a:custGeom>
            <a:rect b="b" l="l" r="r" t="t"/>
            <a:pathLst>
              <a:path extrusionOk="0" h="2057400" w="2057400">
                <a:moveTo>
                  <a:pt x="2057400" y="2057400"/>
                </a:moveTo>
                <a:lnTo>
                  <a:pt x="0" y="2057400"/>
                </a:lnTo>
                <a:lnTo>
                  <a:pt x="0" y="0"/>
                </a:lnTo>
                <a:lnTo>
                  <a:pt x="205740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83" name="Google Shape;83;p22"/>
          <p:cNvPicPr preferRelativeResize="0"/>
          <p:nvPr/>
        </p:nvPicPr>
        <p:blipFill rotWithShape="1">
          <a:blip r:embed="rId3">
            <a:alphaModFix/>
          </a:blip>
          <a:srcRect b="16445" l="22431" r="12324" t="18758"/>
          <a:stretch/>
        </p:blipFill>
        <p:spPr>
          <a:xfrm rot="10800000">
            <a:off x="4656392" y="1140402"/>
            <a:ext cx="1274185" cy="1274186"/>
          </a:xfrm>
          <a:custGeom>
            <a:rect b="b" l="l" r="r" t="t"/>
            <a:pathLst>
              <a:path extrusionOk="0" h="1698914" w="1698914">
                <a:moveTo>
                  <a:pt x="1698914" y="1698914"/>
                </a:moveTo>
                <a:lnTo>
                  <a:pt x="0" y="1698914"/>
                </a:lnTo>
                <a:lnTo>
                  <a:pt x="0" y="0"/>
                </a:lnTo>
                <a:lnTo>
                  <a:pt x="1698914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84" name="Google Shape;84;p22"/>
          <p:cNvPicPr preferRelativeResize="0"/>
          <p:nvPr/>
        </p:nvPicPr>
        <p:blipFill rotWithShape="1">
          <a:blip r:embed="rId2">
            <a:alphaModFix/>
          </a:blip>
          <a:srcRect b="7266" l="8233" r="12752" t="14265"/>
          <a:stretch/>
        </p:blipFill>
        <p:spPr>
          <a:xfrm rot="10800000">
            <a:off x="4656392" y="2557463"/>
            <a:ext cx="1543050" cy="1543050"/>
          </a:xfrm>
          <a:custGeom>
            <a:rect b="b" l="l" r="r" t="t"/>
            <a:pathLst>
              <a:path extrusionOk="0" h="2057400" w="2057400">
                <a:moveTo>
                  <a:pt x="2057400" y="2057400"/>
                </a:moveTo>
                <a:lnTo>
                  <a:pt x="0" y="2057400"/>
                </a:lnTo>
                <a:lnTo>
                  <a:pt x="0" y="0"/>
                </a:lnTo>
                <a:lnTo>
                  <a:pt x="205740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85" name="Google Shape;85;p22"/>
          <p:cNvPicPr preferRelativeResize="0"/>
          <p:nvPr/>
        </p:nvPicPr>
        <p:blipFill rotWithShape="1">
          <a:blip r:embed="rId2">
            <a:alphaModFix/>
          </a:blip>
          <a:srcRect b="17598" l="17374" r="17381" t="17605"/>
          <a:stretch/>
        </p:blipFill>
        <p:spPr>
          <a:xfrm rot="10800000">
            <a:off x="3213423" y="2557464"/>
            <a:ext cx="1274186" cy="1274186"/>
          </a:xfrm>
          <a:custGeom>
            <a:rect b="b" l="l" r="r" t="t"/>
            <a:pathLst>
              <a:path extrusionOk="0" h="1698914" w="1698914">
                <a:moveTo>
                  <a:pt x="1698914" y="1698914"/>
                </a:moveTo>
                <a:lnTo>
                  <a:pt x="0" y="1698914"/>
                </a:lnTo>
                <a:lnTo>
                  <a:pt x="0" y="0"/>
                </a:lnTo>
                <a:lnTo>
                  <a:pt x="1698914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86" name="Google Shape;86;p22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8_Custom Layout">
  <p:cSld name="18_Custom Layou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23"/>
          <p:cNvPicPr preferRelativeResize="0"/>
          <p:nvPr/>
        </p:nvPicPr>
        <p:blipFill rotWithShape="1">
          <a:blip r:embed="rId2">
            <a:alphaModFix/>
          </a:blip>
          <a:srcRect b="48650" l="28911" r="17766" t="17533"/>
          <a:stretch/>
        </p:blipFill>
        <p:spPr>
          <a:xfrm>
            <a:off x="837896" y="901831"/>
            <a:ext cx="1545260" cy="1739298"/>
          </a:xfrm>
          <a:custGeom>
            <a:rect b="b" l="l" r="r" t="t"/>
            <a:pathLst>
              <a:path extrusionOk="0" h="2319064" w="2060346">
                <a:moveTo>
                  <a:pt x="0" y="0"/>
                </a:moveTo>
                <a:lnTo>
                  <a:pt x="2060346" y="0"/>
                </a:lnTo>
                <a:lnTo>
                  <a:pt x="2060346" y="2319064"/>
                </a:lnTo>
                <a:lnTo>
                  <a:pt x="0" y="231906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89" name="Google Shape;89;p23"/>
          <p:cNvPicPr preferRelativeResize="0"/>
          <p:nvPr/>
        </p:nvPicPr>
        <p:blipFill rotWithShape="1">
          <a:blip r:embed="rId2">
            <a:alphaModFix/>
          </a:blip>
          <a:srcRect b="9735" l="6431" r="6422" t="9735"/>
          <a:stretch/>
        </p:blipFill>
        <p:spPr>
          <a:xfrm>
            <a:off x="3200399" y="500743"/>
            <a:ext cx="2525486" cy="4142015"/>
          </a:xfrm>
          <a:custGeom>
            <a:rect b="b" l="l" r="r" t="t"/>
            <a:pathLst>
              <a:path extrusionOk="0" h="5522686" w="3367315">
                <a:moveTo>
                  <a:pt x="0" y="0"/>
                </a:moveTo>
                <a:lnTo>
                  <a:pt x="3367315" y="0"/>
                </a:lnTo>
                <a:lnTo>
                  <a:pt x="3367315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90" name="Google Shape;90;p23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6_Custom Layout">
  <p:cSld name="16_Custom Layout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24"/>
          <p:cNvPicPr preferRelativeResize="0"/>
          <p:nvPr/>
        </p:nvPicPr>
        <p:blipFill rotWithShape="1">
          <a:blip r:embed="rId2">
            <a:alphaModFix/>
          </a:blip>
          <a:srcRect b="22084" l="9989" r="35956" t="17426"/>
          <a:stretch/>
        </p:blipFill>
        <p:spPr>
          <a:xfrm>
            <a:off x="-2486905" y="896472"/>
            <a:ext cx="4942595" cy="3111233"/>
          </a:xfrm>
          <a:custGeom>
            <a:rect b="b" l="l" r="r" t="t"/>
            <a:pathLst>
              <a:path extrusionOk="0" h="4148311" w="6590126">
                <a:moveTo>
                  <a:pt x="0" y="0"/>
                </a:moveTo>
                <a:lnTo>
                  <a:pt x="6590126" y="0"/>
                </a:lnTo>
                <a:lnTo>
                  <a:pt x="6590126" y="4148311"/>
                </a:lnTo>
                <a:lnTo>
                  <a:pt x="0" y="414831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93" name="Google Shape;93;p24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7_Custom Layout">
  <p:cSld name="17_Custom Layou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5"/>
          <p:cNvSpPr/>
          <p:nvPr/>
        </p:nvSpPr>
        <p:spPr>
          <a:xfrm>
            <a:off x="4586288" y="500743"/>
            <a:ext cx="4013400" cy="4142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6" name="Google Shape;96;p25"/>
          <p:cNvPicPr preferRelativeResize="0"/>
          <p:nvPr/>
        </p:nvPicPr>
        <p:blipFill rotWithShape="1">
          <a:blip r:embed="rId2">
            <a:alphaModFix/>
          </a:blip>
          <a:srcRect b="14562" l="35101" r="34620" t="14156"/>
          <a:stretch/>
        </p:blipFill>
        <p:spPr>
          <a:xfrm>
            <a:off x="3508450" y="1132610"/>
            <a:ext cx="2161309" cy="2862176"/>
          </a:xfrm>
          <a:custGeom>
            <a:rect b="b" l="l" r="r" t="t"/>
            <a:pathLst>
              <a:path extrusionOk="0" h="3816235" w="2881746">
                <a:moveTo>
                  <a:pt x="0" y="0"/>
                </a:moveTo>
                <a:lnTo>
                  <a:pt x="2881746" y="0"/>
                </a:lnTo>
                <a:lnTo>
                  <a:pt x="2881746" y="3816235"/>
                </a:lnTo>
                <a:lnTo>
                  <a:pt x="0" y="3816235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97" name="Google Shape;97;p25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0_Custom Layout">
  <p:cSld name="20_Custom Layou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6"/>
          <p:cNvPicPr preferRelativeResize="0"/>
          <p:nvPr/>
        </p:nvPicPr>
        <p:blipFill rotWithShape="1">
          <a:blip r:embed="rId2">
            <a:alphaModFix/>
          </a:blip>
          <a:srcRect b="14003" l="10306" r="70677" t="13996"/>
          <a:stretch/>
        </p:blipFill>
        <p:spPr>
          <a:xfrm>
            <a:off x="942501" y="720091"/>
            <a:ext cx="1738786" cy="3703318"/>
          </a:xfrm>
          <a:custGeom>
            <a:rect b="b" l="l" r="r" t="t"/>
            <a:pathLst>
              <a:path extrusionOk="0" h="4937758" w="2318382">
                <a:moveTo>
                  <a:pt x="302595" y="0"/>
                </a:moveTo>
                <a:lnTo>
                  <a:pt x="2015787" y="0"/>
                </a:lnTo>
                <a:cubicBezTo>
                  <a:pt x="2182906" y="0"/>
                  <a:pt x="2318382" y="135476"/>
                  <a:pt x="2318382" y="302595"/>
                </a:cubicBezTo>
                <a:lnTo>
                  <a:pt x="2318382" y="4635163"/>
                </a:lnTo>
                <a:cubicBezTo>
                  <a:pt x="2318382" y="4802282"/>
                  <a:pt x="2182906" y="4937758"/>
                  <a:pt x="2015787" y="4937758"/>
                </a:cubicBezTo>
                <a:lnTo>
                  <a:pt x="302595" y="4937758"/>
                </a:lnTo>
                <a:cubicBezTo>
                  <a:pt x="135476" y="4937758"/>
                  <a:pt x="0" y="4802282"/>
                  <a:pt x="0" y="4635163"/>
                </a:cubicBezTo>
                <a:lnTo>
                  <a:pt x="0" y="302595"/>
                </a:lnTo>
                <a:cubicBezTo>
                  <a:pt x="0" y="135476"/>
                  <a:pt x="135476" y="0"/>
                  <a:pt x="302595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00" name="Google Shape;100;p26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9_Custom Layout">
  <p:cSld name="19_Custom Layout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7"/>
          <p:cNvSpPr/>
          <p:nvPr/>
        </p:nvSpPr>
        <p:spPr>
          <a:xfrm>
            <a:off x="0" y="-1"/>
            <a:ext cx="9144000" cy="2143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3" name="Google Shape;103;p27"/>
          <p:cNvPicPr preferRelativeResize="0"/>
          <p:nvPr/>
        </p:nvPicPr>
        <p:blipFill rotWithShape="1">
          <a:blip r:embed="rId2">
            <a:alphaModFix/>
          </a:blip>
          <a:srcRect b="50475" l="14439" r="13793" t="12062"/>
          <a:stretch/>
        </p:blipFill>
        <p:spPr>
          <a:xfrm>
            <a:off x="2914650" y="620485"/>
            <a:ext cx="3344635" cy="1926771"/>
          </a:xfrm>
          <a:custGeom>
            <a:rect b="b" l="l" r="r" t="t"/>
            <a:pathLst>
              <a:path extrusionOk="0" h="2569028" w="4459514">
                <a:moveTo>
                  <a:pt x="0" y="0"/>
                </a:moveTo>
                <a:lnTo>
                  <a:pt x="4459514" y="0"/>
                </a:lnTo>
                <a:lnTo>
                  <a:pt x="4459514" y="2569028"/>
                </a:lnTo>
                <a:lnTo>
                  <a:pt x="0" y="2569028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04" name="Google Shape;104;p27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2_Title Slide_1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4"/>
          <p:cNvPicPr preferRelativeResize="0"/>
          <p:nvPr/>
        </p:nvPicPr>
        <p:blipFill rotWithShape="1">
          <a:blip r:embed="rId2">
            <a:alphaModFix/>
          </a:blip>
          <a:srcRect b="9735" l="49303" r="12193" t="9735"/>
          <a:stretch/>
        </p:blipFill>
        <p:spPr>
          <a:xfrm>
            <a:off x="4572011" y="500743"/>
            <a:ext cx="3520727" cy="4142015"/>
          </a:xfrm>
          <a:custGeom>
            <a:rect b="b" l="l" r="r" t="t"/>
            <a:pathLst>
              <a:path extrusionOk="0" h="5522686" w="4694302">
                <a:moveTo>
                  <a:pt x="0" y="0"/>
                </a:moveTo>
                <a:lnTo>
                  <a:pt x="4694302" y="0"/>
                </a:lnTo>
                <a:lnTo>
                  <a:pt x="4694302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4" name="Google Shape;14;p4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4"/>
          <p:cNvPicPr preferRelativeResize="0"/>
          <p:nvPr/>
        </p:nvPicPr>
        <p:blipFill rotWithShape="1">
          <a:blip r:embed="rId2">
            <a:alphaModFix/>
          </a:blip>
          <a:srcRect b="9735" l="49303" r="12193" t="9735"/>
          <a:stretch/>
        </p:blipFill>
        <p:spPr>
          <a:xfrm>
            <a:off x="685811" y="500743"/>
            <a:ext cx="3520727" cy="4142015"/>
          </a:xfrm>
          <a:custGeom>
            <a:rect b="b" l="l" r="r" t="t"/>
            <a:pathLst>
              <a:path extrusionOk="0" h="5522686" w="4694302">
                <a:moveTo>
                  <a:pt x="0" y="0"/>
                </a:moveTo>
                <a:lnTo>
                  <a:pt x="4694302" y="0"/>
                </a:lnTo>
                <a:lnTo>
                  <a:pt x="4694302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2_Title Slide_1_1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5"/>
          <p:cNvPicPr preferRelativeResize="0"/>
          <p:nvPr/>
        </p:nvPicPr>
        <p:blipFill rotWithShape="1">
          <a:blip r:embed="rId2">
            <a:alphaModFix/>
          </a:blip>
          <a:srcRect b="9735" l="49303" r="12193" t="9735"/>
          <a:stretch/>
        </p:blipFill>
        <p:spPr>
          <a:xfrm>
            <a:off x="685787" y="500750"/>
            <a:ext cx="7405261" cy="4142015"/>
          </a:xfrm>
          <a:custGeom>
            <a:rect b="b" l="l" r="r" t="t"/>
            <a:pathLst>
              <a:path extrusionOk="0" h="5522686" w="4694302">
                <a:moveTo>
                  <a:pt x="0" y="0"/>
                </a:moveTo>
                <a:lnTo>
                  <a:pt x="4694302" y="0"/>
                </a:lnTo>
                <a:lnTo>
                  <a:pt x="4694302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8" name="Google Shape;18;p5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6"/>
          <p:cNvPicPr preferRelativeResize="0"/>
          <p:nvPr/>
        </p:nvPicPr>
        <p:blipFill rotWithShape="1">
          <a:blip r:embed="rId2">
            <a:alphaModFix/>
          </a:blip>
          <a:srcRect b="23059" l="7345" r="65155" t="12780"/>
          <a:stretch/>
        </p:blipFill>
        <p:spPr>
          <a:xfrm>
            <a:off x="671513" y="657225"/>
            <a:ext cx="2514600" cy="3300178"/>
          </a:xfrm>
          <a:custGeom>
            <a:rect b="b" l="l" r="r" t="t"/>
            <a:pathLst>
              <a:path extrusionOk="0" h="4400238" w="3352800">
                <a:moveTo>
                  <a:pt x="0" y="0"/>
                </a:moveTo>
                <a:lnTo>
                  <a:pt x="3352800" y="0"/>
                </a:lnTo>
                <a:lnTo>
                  <a:pt x="3352800" y="4400238"/>
                </a:lnTo>
                <a:lnTo>
                  <a:pt x="0" y="4400238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1" name="Google Shape;21;p6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/>
          <p:nvPr/>
        </p:nvSpPr>
        <p:spPr>
          <a:xfrm rot="5400000">
            <a:off x="5804999" y="1107388"/>
            <a:ext cx="3597300" cy="308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4" name="Google Shape;24;p7"/>
          <p:cNvPicPr preferRelativeResize="0"/>
          <p:nvPr/>
        </p:nvPicPr>
        <p:blipFill rotWithShape="1">
          <a:blip r:embed="rId2">
            <a:alphaModFix/>
          </a:blip>
          <a:srcRect b="17757" l="47227" r="7905" t="22792"/>
          <a:stretch/>
        </p:blipFill>
        <p:spPr>
          <a:xfrm>
            <a:off x="4318269" y="2111828"/>
            <a:ext cx="4102599" cy="2334524"/>
          </a:xfrm>
          <a:custGeom>
            <a:rect b="b" l="l" r="r" t="t"/>
            <a:pathLst>
              <a:path extrusionOk="0" h="3112699" w="5470132">
                <a:moveTo>
                  <a:pt x="0" y="0"/>
                </a:moveTo>
                <a:lnTo>
                  <a:pt x="5470132" y="0"/>
                </a:lnTo>
                <a:lnTo>
                  <a:pt x="5470132" y="3112699"/>
                </a:lnTo>
                <a:lnTo>
                  <a:pt x="0" y="3112699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5" name="Google Shape;25;p7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8"/>
          <p:cNvPicPr preferRelativeResize="0"/>
          <p:nvPr/>
        </p:nvPicPr>
        <p:blipFill rotWithShape="1">
          <a:blip r:embed="rId2">
            <a:alphaModFix/>
          </a:blip>
          <a:srcRect b="36504" l="9460" r="9468" t="12065"/>
          <a:stretch/>
        </p:blipFill>
        <p:spPr>
          <a:xfrm>
            <a:off x="865415" y="620485"/>
            <a:ext cx="7413171" cy="2645229"/>
          </a:xfrm>
          <a:custGeom>
            <a:rect b="b" l="l" r="r" t="t"/>
            <a:pathLst>
              <a:path extrusionOk="0" h="3526972" w="9884228">
                <a:moveTo>
                  <a:pt x="0" y="0"/>
                </a:moveTo>
                <a:lnTo>
                  <a:pt x="9884228" y="0"/>
                </a:lnTo>
                <a:lnTo>
                  <a:pt x="9884228" y="3526972"/>
                </a:lnTo>
                <a:lnTo>
                  <a:pt x="0" y="3526972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8" name="Google Shape;28;p8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9"/>
          <p:cNvPicPr preferRelativeResize="0"/>
          <p:nvPr/>
        </p:nvPicPr>
        <p:blipFill rotWithShape="1">
          <a:blip r:embed="rId2">
            <a:alphaModFix/>
          </a:blip>
          <a:srcRect b="9735" l="42835" r="23613" t="9735"/>
          <a:stretch/>
        </p:blipFill>
        <p:spPr>
          <a:xfrm>
            <a:off x="3916816" y="500743"/>
            <a:ext cx="3067928" cy="4142015"/>
          </a:xfrm>
          <a:custGeom>
            <a:rect b="b" l="l" r="r" t="t"/>
            <a:pathLst>
              <a:path extrusionOk="0" h="5522686" w="4090571">
                <a:moveTo>
                  <a:pt x="0" y="0"/>
                </a:moveTo>
                <a:lnTo>
                  <a:pt x="4090571" y="0"/>
                </a:lnTo>
                <a:lnTo>
                  <a:pt x="4090571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1" name="Google Shape;31;p9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Custom Layout">
  <p:cSld name="4_Custom Layou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/>
          <p:nvPr/>
        </p:nvSpPr>
        <p:spPr>
          <a:xfrm>
            <a:off x="0" y="0"/>
            <a:ext cx="9144000" cy="1500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4" name="Google Shape;34;p10"/>
          <p:cNvPicPr preferRelativeResize="0"/>
          <p:nvPr/>
        </p:nvPicPr>
        <p:blipFill rotWithShape="1">
          <a:blip r:embed="rId2">
            <a:alphaModFix/>
          </a:blip>
          <a:srcRect b="52170" l="9460" r="9468" t="9721"/>
          <a:stretch/>
        </p:blipFill>
        <p:spPr>
          <a:xfrm>
            <a:off x="865414" y="500063"/>
            <a:ext cx="7413172" cy="1960110"/>
          </a:xfrm>
          <a:custGeom>
            <a:rect b="b" l="l" r="r" t="t"/>
            <a:pathLst>
              <a:path extrusionOk="0" h="2613480" w="9884229">
                <a:moveTo>
                  <a:pt x="0" y="0"/>
                </a:moveTo>
                <a:lnTo>
                  <a:pt x="9884229" y="0"/>
                </a:lnTo>
                <a:lnTo>
                  <a:pt x="9884229" y="2613480"/>
                </a:lnTo>
                <a:lnTo>
                  <a:pt x="0" y="261348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" name="Google Shape;7;p1"/>
          <p:cNvSpPr txBox="1"/>
          <p:nvPr/>
        </p:nvSpPr>
        <p:spPr>
          <a:xfrm>
            <a:off x="685800" y="4800600"/>
            <a:ext cx="17748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Junta de Andalucía</a:t>
            </a:r>
            <a:endParaRPr sz="800">
              <a:solidFill>
                <a:srgbClr val="D9D9D9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432">
          <p15:clr>
            <a:srgbClr val="EA4335"/>
          </p15:clr>
        </p15:guide>
        <p15:guide id="2" pos="5328">
          <p15:clr>
            <a:srgbClr val="EA4335"/>
          </p15:clr>
        </p15:guide>
        <p15:guide id="3" orient="horz" pos="315">
          <p15:clr>
            <a:srgbClr val="EA4335"/>
          </p15:clr>
        </p15:guide>
        <p15:guide id="4" orient="horz" pos="3024">
          <p15:clr>
            <a:srgbClr val="EA4335"/>
          </p15:clr>
        </p15:guide>
        <p15:guide id="5" pos="288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5" Type="http://schemas.openxmlformats.org/officeDocument/2006/relationships/image" Target="../media/image12.png"/><Relationship Id="rId6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5" Type="http://schemas.openxmlformats.org/officeDocument/2006/relationships/image" Target="../media/image12.png"/><Relationship Id="rId6" Type="http://schemas.openxmlformats.org/officeDocument/2006/relationships/image" Target="../media/image1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8"/>
          <p:cNvSpPr/>
          <p:nvPr/>
        </p:nvSpPr>
        <p:spPr>
          <a:xfrm flipH="1" rot="10800000">
            <a:off x="5589335" y="-16139"/>
            <a:ext cx="3558831" cy="5176161"/>
          </a:xfrm>
          <a:custGeom>
            <a:rect b="b" l="l" r="r" t="t"/>
            <a:pathLst>
              <a:path extrusionOk="0" h="6901548" w="7778866">
                <a:moveTo>
                  <a:pt x="7777831" y="0"/>
                </a:moveTo>
                <a:cubicBezTo>
                  <a:pt x="7781417" y="2308042"/>
                  <a:pt x="7774244" y="4593506"/>
                  <a:pt x="7777830" y="6901548"/>
                </a:cubicBezTo>
                <a:lnTo>
                  <a:pt x="0" y="6901548"/>
                </a:lnTo>
                <a:lnTo>
                  <a:pt x="4961585" y="298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8"/>
          <p:cNvSpPr/>
          <p:nvPr/>
        </p:nvSpPr>
        <p:spPr>
          <a:xfrm>
            <a:off x="5981109" y="-6750"/>
            <a:ext cx="3162900" cy="5156575"/>
          </a:xfrm>
          <a:custGeom>
            <a:rect b="b" l="l" r="r" t="t"/>
            <a:pathLst>
              <a:path extrusionOk="0" h="206263" w="126516">
                <a:moveTo>
                  <a:pt x="81100" y="0"/>
                </a:moveTo>
                <a:lnTo>
                  <a:pt x="0" y="206263"/>
                </a:lnTo>
                <a:lnTo>
                  <a:pt x="126516" y="206263"/>
                </a:lnTo>
                <a:lnTo>
                  <a:pt x="12651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111" name="Google Shape;111;p28"/>
          <p:cNvSpPr/>
          <p:nvPr/>
        </p:nvSpPr>
        <p:spPr>
          <a:xfrm>
            <a:off x="1148119" y="1532450"/>
            <a:ext cx="5405700" cy="12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5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Ejemplo</a:t>
            </a:r>
            <a:endParaRPr b="1" sz="45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5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Presentación</a:t>
            </a:r>
            <a:endParaRPr b="1" sz="45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2" name="Google Shape;112;p28"/>
          <p:cNvSpPr/>
          <p:nvPr/>
        </p:nvSpPr>
        <p:spPr>
          <a:xfrm>
            <a:off x="1182843" y="2820584"/>
            <a:ext cx="2523900" cy="4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Lorem ipsum dolor sit amet, lacus nulla ac netus nibh aliquet</a:t>
            </a:r>
            <a:r>
              <a:rPr lang="en-US" sz="13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300">
              <a:solidFill>
                <a:schemeClr val="accen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3" name="Google Shape;113;p28"/>
          <p:cNvSpPr/>
          <p:nvPr/>
        </p:nvSpPr>
        <p:spPr>
          <a:xfrm flipH="1" rot="10800000">
            <a:off x="0" y="-17422"/>
            <a:ext cx="1165800" cy="11658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4" name="Google Shape;11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87025" y="3968750"/>
            <a:ext cx="1197225" cy="119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37"/>
          <p:cNvPicPr preferRelativeResize="0"/>
          <p:nvPr/>
        </p:nvPicPr>
        <p:blipFill rotWithShape="1">
          <a:blip r:embed="rId3">
            <a:alphaModFix/>
          </a:blip>
          <a:srcRect b="12893" l="6761" r="1738" t="2165"/>
          <a:stretch/>
        </p:blipFill>
        <p:spPr>
          <a:xfrm>
            <a:off x="684500" y="1041725"/>
            <a:ext cx="2804828" cy="1735775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37"/>
          <p:cNvSpPr txBox="1"/>
          <p:nvPr/>
        </p:nvSpPr>
        <p:spPr>
          <a:xfrm flipH="1">
            <a:off x="3887850" y="1310400"/>
            <a:ext cx="2172000" cy="31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husat.</a:t>
            </a: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banani.</a:t>
            </a: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44" name="Google Shape;244;p37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5" name="Google Shape;245;p37"/>
          <p:cNvSpPr txBox="1"/>
          <p:nvPr/>
        </p:nvSpPr>
        <p:spPr>
          <a:xfrm flipH="1">
            <a:off x="3887900" y="988800"/>
            <a:ext cx="21720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246" name="Google Shape;246;p37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7" name="Google Shape;247;p37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8" name="Google Shape;248;p37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9" name="Google Shape;249;p37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0" name="Google Shape;250;p37"/>
          <p:cNvSpPr txBox="1"/>
          <p:nvPr/>
        </p:nvSpPr>
        <p:spPr>
          <a:xfrm flipH="1">
            <a:off x="6289100" y="1310412"/>
            <a:ext cx="2172000" cy="25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cxnSp>
        <p:nvCxnSpPr>
          <p:cNvPr id="251" name="Google Shape;251;p37"/>
          <p:cNvCxnSpPr/>
          <p:nvPr/>
        </p:nvCxnSpPr>
        <p:spPr>
          <a:xfrm flipH="1" rot="10800000">
            <a:off x="815050" y="2630000"/>
            <a:ext cx="13200" cy="1247400"/>
          </a:xfrm>
          <a:prstGeom prst="straightConnector1">
            <a:avLst/>
          </a:prstGeom>
          <a:noFill/>
          <a:ln cap="flat" cmpd="sng" w="9525">
            <a:solidFill>
              <a:srgbClr val="94949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2" name="Google Shape;252;p37"/>
          <p:cNvSpPr txBox="1"/>
          <p:nvPr/>
        </p:nvSpPr>
        <p:spPr>
          <a:xfrm flipH="1">
            <a:off x="911100" y="3260175"/>
            <a:ext cx="2172000" cy="7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Nota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anubalari nihadana mas onecan dulla eabllanila dasi benat.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2F767A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Hipervínculo.</a:t>
            </a:r>
            <a:endParaRPr sz="900">
              <a:solidFill>
                <a:srgbClr val="2F767A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8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8" name="Google Shape;258;p38"/>
          <p:cNvPicPr preferRelativeResize="0"/>
          <p:nvPr/>
        </p:nvPicPr>
        <p:blipFill rotWithShape="1">
          <a:blip r:embed="rId3">
            <a:alphaModFix/>
          </a:blip>
          <a:srcRect b="0" l="5123" r="33657" t="2037"/>
          <a:stretch/>
        </p:blipFill>
        <p:spPr>
          <a:xfrm>
            <a:off x="4572000" y="500750"/>
            <a:ext cx="3886200" cy="4145525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8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0" name="Google Shape;260;p38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61" name="Google Shape;261;p38"/>
          <p:cNvPicPr preferRelativeResize="0"/>
          <p:nvPr/>
        </p:nvPicPr>
        <p:blipFill rotWithShape="1">
          <a:blip r:embed="rId3">
            <a:alphaModFix/>
          </a:blip>
          <a:srcRect b="0" l="5126" r="37273" t="2037"/>
          <a:stretch/>
        </p:blipFill>
        <p:spPr>
          <a:xfrm>
            <a:off x="685800" y="500750"/>
            <a:ext cx="3656498" cy="414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9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67" name="Google Shape;267;p39"/>
          <p:cNvPicPr preferRelativeResize="0"/>
          <p:nvPr/>
        </p:nvPicPr>
        <p:blipFill rotWithShape="1">
          <a:blip r:embed="rId3">
            <a:alphaModFix/>
          </a:blip>
          <a:srcRect b="2923" l="933" r="776" t="18478"/>
          <a:stretch/>
        </p:blipFill>
        <p:spPr>
          <a:xfrm>
            <a:off x="681600" y="500750"/>
            <a:ext cx="7776600" cy="4145525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39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9" name="Google Shape;269;p39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40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5" name="Google Shape;275;p40"/>
          <p:cNvSpPr txBox="1"/>
          <p:nvPr>
            <p:ph idx="4294967295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6" name="Google Shape;276;p40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7" name="Google Shape;277;p40"/>
          <p:cNvSpPr/>
          <p:nvPr/>
        </p:nvSpPr>
        <p:spPr>
          <a:xfrm>
            <a:off x="1148125" y="1802750"/>
            <a:ext cx="5405700" cy="9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Ejemplo de </a:t>
            </a:r>
            <a:endParaRPr b="1" sz="32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portadilla interior 1 </a:t>
            </a:r>
            <a:endParaRPr b="1" sz="32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8" name="Google Shape;278;p40"/>
          <p:cNvSpPr/>
          <p:nvPr/>
        </p:nvSpPr>
        <p:spPr>
          <a:xfrm>
            <a:off x="1148118" y="2714734"/>
            <a:ext cx="2523900" cy="4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Lorem ipsum dolor sit amet, lacus nulla ac netus nibh aliquet</a:t>
            </a:r>
            <a:r>
              <a:rPr lang="en-US" sz="11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100">
              <a:solidFill>
                <a:schemeClr val="accen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79" name="Google Shape;279;p40"/>
          <p:cNvSpPr/>
          <p:nvPr/>
        </p:nvSpPr>
        <p:spPr>
          <a:xfrm flipH="1" rot="10800000">
            <a:off x="5960825" y="-12"/>
            <a:ext cx="3033758" cy="4399737"/>
          </a:xfrm>
          <a:custGeom>
            <a:rect b="b" l="l" r="r" t="t"/>
            <a:pathLst>
              <a:path extrusionOk="0" h="6901548" w="7778866">
                <a:moveTo>
                  <a:pt x="7777831" y="0"/>
                </a:moveTo>
                <a:cubicBezTo>
                  <a:pt x="7781417" y="2308042"/>
                  <a:pt x="7774244" y="4593506"/>
                  <a:pt x="7777830" y="6901548"/>
                </a:cubicBezTo>
                <a:lnTo>
                  <a:pt x="0" y="6901548"/>
                </a:lnTo>
                <a:lnTo>
                  <a:pt x="4961585" y="298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</a:t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40"/>
          <p:cNvSpPr/>
          <p:nvPr/>
        </p:nvSpPr>
        <p:spPr>
          <a:xfrm>
            <a:off x="5981109" y="-6750"/>
            <a:ext cx="3162900" cy="5156575"/>
          </a:xfrm>
          <a:custGeom>
            <a:rect b="b" l="l" r="r" t="t"/>
            <a:pathLst>
              <a:path extrusionOk="0" h="206263" w="126516">
                <a:moveTo>
                  <a:pt x="81100" y="0"/>
                </a:moveTo>
                <a:lnTo>
                  <a:pt x="0" y="206263"/>
                </a:lnTo>
                <a:lnTo>
                  <a:pt x="126516" y="206263"/>
                </a:lnTo>
                <a:lnTo>
                  <a:pt x="12651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41"/>
          <p:cNvPicPr preferRelativeResize="0"/>
          <p:nvPr/>
        </p:nvPicPr>
        <p:blipFill rotWithShape="1">
          <a:blip r:embed="rId3">
            <a:alphaModFix amt="52999"/>
          </a:blip>
          <a:srcRect b="9659" l="5720" r="-4010" t="11742"/>
          <a:stretch/>
        </p:blipFill>
        <p:spPr>
          <a:xfrm>
            <a:off x="681600" y="500750"/>
            <a:ext cx="7776600" cy="4145525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41"/>
          <p:cNvSpPr/>
          <p:nvPr/>
        </p:nvSpPr>
        <p:spPr>
          <a:xfrm flipH="1" rot="10800000">
            <a:off x="5960825" y="-12"/>
            <a:ext cx="3033758" cy="4399737"/>
          </a:xfrm>
          <a:custGeom>
            <a:rect b="b" l="l" r="r" t="t"/>
            <a:pathLst>
              <a:path extrusionOk="0" h="6901548" w="7778866">
                <a:moveTo>
                  <a:pt x="7777831" y="0"/>
                </a:moveTo>
                <a:cubicBezTo>
                  <a:pt x="7781417" y="2308042"/>
                  <a:pt x="7774244" y="4593506"/>
                  <a:pt x="7777830" y="6901548"/>
                </a:cubicBezTo>
                <a:lnTo>
                  <a:pt x="0" y="6901548"/>
                </a:lnTo>
                <a:lnTo>
                  <a:pt x="4961585" y="298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</a:t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41"/>
          <p:cNvSpPr/>
          <p:nvPr/>
        </p:nvSpPr>
        <p:spPr>
          <a:xfrm>
            <a:off x="5981109" y="-6750"/>
            <a:ext cx="3162900" cy="5156575"/>
          </a:xfrm>
          <a:custGeom>
            <a:rect b="b" l="l" r="r" t="t"/>
            <a:pathLst>
              <a:path extrusionOk="0" h="206263" w="126516">
                <a:moveTo>
                  <a:pt x="81100" y="0"/>
                </a:moveTo>
                <a:lnTo>
                  <a:pt x="0" y="206263"/>
                </a:lnTo>
                <a:lnTo>
                  <a:pt x="126516" y="206263"/>
                </a:lnTo>
                <a:lnTo>
                  <a:pt x="12651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88" name="Google Shape;288;p41"/>
          <p:cNvSpPr/>
          <p:nvPr/>
        </p:nvSpPr>
        <p:spPr>
          <a:xfrm>
            <a:off x="1148125" y="1802750"/>
            <a:ext cx="5405700" cy="9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Ejemplo de </a:t>
            </a:r>
            <a:endParaRPr b="1" sz="32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portadilla interior 2</a:t>
            </a:r>
            <a:endParaRPr b="1" sz="32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9" name="Google Shape;289;p41"/>
          <p:cNvSpPr/>
          <p:nvPr/>
        </p:nvSpPr>
        <p:spPr>
          <a:xfrm>
            <a:off x="1148118" y="2714734"/>
            <a:ext cx="2523900" cy="4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Lorem ipsum dolor sit amet, lacus nulla ac netus nibh aliquet</a:t>
            </a:r>
            <a:r>
              <a:rPr lang="en-US" sz="11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100">
              <a:solidFill>
                <a:schemeClr val="accen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2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Título capítulo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5" name="Google Shape;295;p42"/>
          <p:cNvSpPr txBox="1"/>
          <p:nvPr/>
        </p:nvSpPr>
        <p:spPr>
          <a:xfrm flipH="1">
            <a:off x="684525" y="1699325"/>
            <a:ext cx="3399300" cy="27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</a:t>
            </a:r>
            <a:r>
              <a:rPr lang="en-US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hana banes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hanal hans anuban banianit hanili sanibinaiat balae nasil dani atasanii ebetmi salala sanhan hi duisan hans asaiai sana danat husate</a:t>
            </a:r>
            <a:r>
              <a:rPr lang="en-US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96" name="Google Shape;296;p42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7" name="Google Shape;297;p42"/>
          <p:cNvSpPr txBox="1"/>
          <p:nvPr/>
        </p:nvSpPr>
        <p:spPr>
          <a:xfrm flipH="1">
            <a:off x="684650" y="1377722"/>
            <a:ext cx="29502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Solo texto 2 columnas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298" name="Google Shape;298;p42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9" name="Google Shape;299;p42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0" name="Google Shape;300;p42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1" name="Google Shape;301;p42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2" name="Google Shape;302;p42"/>
          <p:cNvSpPr txBox="1"/>
          <p:nvPr/>
        </p:nvSpPr>
        <p:spPr>
          <a:xfrm flipH="1">
            <a:off x="4572000" y="1699325"/>
            <a:ext cx="3399300" cy="27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</a:t>
            </a:r>
            <a:r>
              <a:rPr lang="en-US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banianit hanili sanibinaiat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balae nasil dani atasanii ebetmi salala sanhan hi duisan hans asaiai sana danat husate</a:t>
            </a:r>
            <a:r>
              <a:rPr lang="en-US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3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Título capítulo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8" name="Google Shape;308;p43"/>
          <p:cNvSpPr txBox="1"/>
          <p:nvPr/>
        </p:nvSpPr>
        <p:spPr>
          <a:xfrm flipH="1">
            <a:off x="684391" y="1699325"/>
            <a:ext cx="2369100" cy="27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</a:t>
            </a:r>
            <a:r>
              <a:rPr lang="en-US" sz="12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 balae nasil dani atasanii</a:t>
            </a: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ebetmi salala sanhan hi duisan hans asaiai sana danat husate</a:t>
            </a:r>
            <a:r>
              <a:rPr lang="en-US" sz="12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2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asaiai sana danat husate</a:t>
            </a:r>
            <a:r>
              <a:rPr lang="en-US" sz="12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2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nasanabi.</a:t>
            </a:r>
            <a:endParaRPr sz="12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09" name="Google Shape;309;p43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0" name="Google Shape;310;p43"/>
          <p:cNvSpPr txBox="1"/>
          <p:nvPr/>
        </p:nvSpPr>
        <p:spPr>
          <a:xfrm flipH="1">
            <a:off x="684650" y="1377722"/>
            <a:ext cx="29502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Solo texto 3 columnas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311" name="Google Shape;311;p43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2" name="Google Shape;312;p43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13" name="Google Shape;313;p43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4" name="Google Shape;314;p43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15" name="Google Shape;315;p43"/>
          <p:cNvSpPr txBox="1"/>
          <p:nvPr/>
        </p:nvSpPr>
        <p:spPr>
          <a:xfrm flipH="1">
            <a:off x="3350096" y="1699325"/>
            <a:ext cx="2369100" cy="27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2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his.</a:t>
            </a:r>
            <a:endParaRPr sz="12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duisan hans asai sana dan nasanabi banani anubalari nihadana mas onecan dulla eabllanila dasi benat</a:t>
            </a:r>
            <a:r>
              <a:rPr lang="en-US" sz="12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ebetmi salala sanhan hi duisan hans asaiai sana danat husate</a:t>
            </a:r>
            <a:r>
              <a:rPr lang="en-US" sz="1200">
                <a:latin typeface="Source Sans Pro Light"/>
                <a:ea typeface="Source Sans Pro Light"/>
                <a:cs typeface="Source Sans Pro Light"/>
                <a:sym typeface="Source Sans Pro Light"/>
              </a:rPr>
              <a:t>.</a:t>
            </a:r>
            <a:endParaRPr sz="1200"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16" name="Google Shape;316;p43"/>
          <p:cNvSpPr txBox="1"/>
          <p:nvPr/>
        </p:nvSpPr>
        <p:spPr>
          <a:xfrm flipH="1">
            <a:off x="6015800" y="1699325"/>
            <a:ext cx="2369100" cy="27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 hans </a:t>
            </a:r>
            <a:r>
              <a:rPr lang="en-US" sz="12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anuban bani</a:t>
            </a:r>
            <a:r>
              <a:rPr lang="en-US" sz="12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hanal</a:t>
            </a:r>
            <a:r>
              <a:rPr lang="en-US" sz="12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anit hanili </a:t>
            </a: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sanibinaiat balae nasil dani atasanii ebetmi salala sanhan hi duisan hans asaiai sana danat husate</a:t>
            </a:r>
            <a:r>
              <a:rPr lang="en-US" sz="12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200"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1" name="Google Shape;321;p44"/>
          <p:cNvCxnSpPr/>
          <p:nvPr/>
        </p:nvCxnSpPr>
        <p:spPr>
          <a:xfrm rot="10800000">
            <a:off x="1284000" y="1983025"/>
            <a:ext cx="6949800" cy="0"/>
          </a:xfrm>
          <a:prstGeom prst="straightConnector1">
            <a:avLst/>
          </a:prstGeom>
          <a:noFill/>
          <a:ln cap="flat" cmpd="sng" w="19050">
            <a:solidFill>
              <a:srgbClr val="D6D6D6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322" name="Google Shape;322;p44"/>
          <p:cNvSpPr/>
          <p:nvPr/>
        </p:nvSpPr>
        <p:spPr>
          <a:xfrm>
            <a:off x="6320550" y="1799206"/>
            <a:ext cx="311400" cy="320700"/>
          </a:xfrm>
          <a:prstGeom prst="rect">
            <a:avLst/>
          </a:prstGeom>
          <a:solidFill>
            <a:srgbClr val="00793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931"/>
              </a:solidFill>
            </a:endParaRPr>
          </a:p>
        </p:txBody>
      </p:sp>
      <p:sp>
        <p:nvSpPr>
          <p:cNvPr id="323" name="Google Shape;323;p44"/>
          <p:cNvSpPr/>
          <p:nvPr/>
        </p:nvSpPr>
        <p:spPr>
          <a:xfrm>
            <a:off x="3813250" y="1799206"/>
            <a:ext cx="311400" cy="320700"/>
          </a:xfrm>
          <a:prstGeom prst="rect">
            <a:avLst/>
          </a:prstGeom>
          <a:solidFill>
            <a:srgbClr val="00793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931"/>
              </a:solidFill>
            </a:endParaRPr>
          </a:p>
        </p:txBody>
      </p:sp>
      <p:sp>
        <p:nvSpPr>
          <p:cNvPr id="324" name="Google Shape;324;p44"/>
          <p:cNvSpPr/>
          <p:nvPr/>
        </p:nvSpPr>
        <p:spPr>
          <a:xfrm>
            <a:off x="1071425" y="1799206"/>
            <a:ext cx="311400" cy="320700"/>
          </a:xfrm>
          <a:prstGeom prst="rect">
            <a:avLst/>
          </a:prstGeom>
          <a:solidFill>
            <a:srgbClr val="00793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931"/>
              </a:solidFill>
            </a:endParaRPr>
          </a:p>
        </p:txBody>
      </p:sp>
      <p:sp>
        <p:nvSpPr>
          <p:cNvPr id="325" name="Google Shape;325;p44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Línea de tiempo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26" name="Google Shape;326;p44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27" name="Google Shape;327;p44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8" name="Google Shape;328;p44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3.2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29" name="Google Shape;329;p44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0" name="Google Shape;330;p44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1" name="Google Shape;331;p44"/>
          <p:cNvSpPr/>
          <p:nvPr/>
        </p:nvSpPr>
        <p:spPr>
          <a:xfrm>
            <a:off x="643775" y="2232575"/>
            <a:ext cx="2370600" cy="22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00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endParaRPr b="1" sz="900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32" name="Google Shape;332;p44"/>
          <p:cNvSpPr/>
          <p:nvPr/>
        </p:nvSpPr>
        <p:spPr>
          <a:xfrm>
            <a:off x="3318925" y="2232575"/>
            <a:ext cx="2262600" cy="22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Autofit/>
          </a:bodyPr>
          <a:lstStyle/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00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br>
              <a:rPr lang="en-US" sz="900"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9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.</a:t>
            </a:r>
            <a:endParaRPr sz="9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33" name="Google Shape;333;p44"/>
          <p:cNvSpPr/>
          <p:nvPr/>
        </p:nvSpPr>
        <p:spPr>
          <a:xfrm>
            <a:off x="5834075" y="2232575"/>
            <a:ext cx="2370600" cy="22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Autofit/>
          </a:bodyPr>
          <a:lstStyle/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00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endParaRPr sz="9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.</a:t>
            </a:r>
            <a:endParaRPr sz="9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34" name="Google Shape;334;p44"/>
          <p:cNvSpPr txBox="1"/>
          <p:nvPr/>
        </p:nvSpPr>
        <p:spPr>
          <a:xfrm>
            <a:off x="3843604" y="1892270"/>
            <a:ext cx="255000" cy="1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2</a:t>
            </a:r>
            <a:endParaRPr sz="1200">
              <a:solidFill>
                <a:srgbClr val="FFFFFF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sp>
        <p:nvSpPr>
          <p:cNvPr id="335" name="Google Shape;335;p44"/>
          <p:cNvSpPr txBox="1"/>
          <p:nvPr/>
        </p:nvSpPr>
        <p:spPr>
          <a:xfrm>
            <a:off x="6348825" y="1892270"/>
            <a:ext cx="255000" cy="1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3</a:t>
            </a:r>
            <a:endParaRPr sz="1200">
              <a:solidFill>
                <a:srgbClr val="FFFFFF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336" name="Google Shape;336;p44"/>
          <p:cNvCxnSpPr>
            <a:stCxn id="337" idx="2"/>
          </p:cNvCxnSpPr>
          <p:nvPr/>
        </p:nvCxnSpPr>
        <p:spPr>
          <a:xfrm>
            <a:off x="4519542" y="501550"/>
            <a:ext cx="3888900" cy="0"/>
          </a:xfrm>
          <a:prstGeom prst="straightConnector1">
            <a:avLst/>
          </a:prstGeom>
          <a:noFill/>
          <a:ln cap="flat" cmpd="sng" w="9525">
            <a:solidFill>
              <a:srgbClr val="D6D6D6"/>
            </a:solidFill>
            <a:prstDash val="solid"/>
            <a:miter lim="8000"/>
            <a:headEnd len="sm" w="sm" type="none"/>
            <a:tailEnd len="sm" w="sm" type="stealth"/>
          </a:ln>
        </p:spPr>
      </p:cxnSp>
      <p:cxnSp>
        <p:nvCxnSpPr>
          <p:cNvPr id="338" name="Google Shape;338;p44"/>
          <p:cNvCxnSpPr>
            <a:endCxn id="337" idx="6"/>
          </p:cNvCxnSpPr>
          <p:nvPr/>
        </p:nvCxnSpPr>
        <p:spPr>
          <a:xfrm>
            <a:off x="4158342" y="501550"/>
            <a:ext cx="433500" cy="0"/>
          </a:xfrm>
          <a:prstGeom prst="straightConnector1">
            <a:avLst/>
          </a:prstGeom>
          <a:noFill/>
          <a:ln cap="flat" cmpd="sng" w="9525">
            <a:solidFill>
              <a:srgbClr val="D6D6D6"/>
            </a:solidFill>
            <a:prstDash val="solid"/>
            <a:miter lim="8000"/>
            <a:headEnd len="sm" w="sm" type="stealth"/>
            <a:tailEnd len="sm" w="sm" type="none"/>
          </a:ln>
        </p:spPr>
      </p:cxnSp>
      <p:sp>
        <p:nvSpPr>
          <p:cNvPr id="339" name="Google Shape;339;p44"/>
          <p:cNvSpPr/>
          <p:nvPr/>
        </p:nvSpPr>
        <p:spPr>
          <a:xfrm>
            <a:off x="4498871" y="613425"/>
            <a:ext cx="403200" cy="2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75" lIns="18275" spcFirstLastPara="1" rIns="18275" wrap="square" tIns="18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Font typeface="Montserrat"/>
              <a:buNone/>
            </a:pPr>
            <a:r>
              <a:rPr lang="en-US" sz="900">
                <a:solidFill>
                  <a:srgbClr val="666666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1990</a:t>
            </a:r>
            <a:endParaRPr sz="900">
              <a:solidFill>
                <a:srgbClr val="666666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40" name="Google Shape;340;p44"/>
          <p:cNvSpPr/>
          <p:nvPr/>
        </p:nvSpPr>
        <p:spPr>
          <a:xfrm>
            <a:off x="7804304" y="568728"/>
            <a:ext cx="5925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75" lIns="18275" spcFirstLastPara="1" rIns="18275" wrap="square" tIns="18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Font typeface="Montserrat"/>
              <a:buNone/>
            </a:pPr>
            <a:r>
              <a:rPr b="1" lang="en-US">
                <a:solidFill>
                  <a:srgbClr val="666666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2020</a:t>
            </a:r>
            <a:endParaRPr b="1">
              <a:solidFill>
                <a:srgbClr val="666666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41" name="Google Shape;341;p44"/>
          <p:cNvSpPr/>
          <p:nvPr/>
        </p:nvSpPr>
        <p:spPr>
          <a:xfrm>
            <a:off x="5385346" y="613425"/>
            <a:ext cx="403200" cy="2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75" lIns="18275" spcFirstLastPara="1" rIns="18275" wrap="square" tIns="18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Font typeface="Montserrat"/>
              <a:buNone/>
            </a:pPr>
            <a:r>
              <a:rPr lang="en-US" sz="900">
                <a:solidFill>
                  <a:srgbClr val="666666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2000</a:t>
            </a:r>
            <a:endParaRPr sz="900">
              <a:solidFill>
                <a:srgbClr val="666666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42" name="Google Shape;342;p44"/>
          <p:cNvSpPr/>
          <p:nvPr/>
        </p:nvSpPr>
        <p:spPr>
          <a:xfrm>
            <a:off x="6195621" y="613425"/>
            <a:ext cx="403200" cy="2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75" lIns="18275" spcFirstLastPara="1" rIns="18275" wrap="square" tIns="18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Font typeface="Montserrat"/>
              <a:buNone/>
            </a:pPr>
            <a:r>
              <a:rPr lang="en-US" sz="900">
                <a:solidFill>
                  <a:srgbClr val="666666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2010</a:t>
            </a:r>
            <a:endParaRPr sz="900">
              <a:solidFill>
                <a:srgbClr val="666666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43" name="Google Shape;343;p44"/>
          <p:cNvSpPr/>
          <p:nvPr/>
        </p:nvSpPr>
        <p:spPr>
          <a:xfrm>
            <a:off x="7031546" y="613425"/>
            <a:ext cx="403200" cy="2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75" lIns="18275" spcFirstLastPara="1" rIns="18275" wrap="square" tIns="18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Font typeface="Montserrat"/>
              <a:buNone/>
            </a:pPr>
            <a:r>
              <a:rPr lang="en-US" sz="900">
                <a:solidFill>
                  <a:srgbClr val="666666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2015</a:t>
            </a:r>
            <a:endParaRPr sz="900">
              <a:solidFill>
                <a:srgbClr val="666666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44" name="Google Shape;344;p44"/>
          <p:cNvSpPr/>
          <p:nvPr/>
        </p:nvSpPr>
        <p:spPr>
          <a:xfrm>
            <a:off x="7896500" y="444550"/>
            <a:ext cx="110700" cy="114000"/>
          </a:xfrm>
          <a:prstGeom prst="rect">
            <a:avLst/>
          </a:prstGeom>
          <a:solidFill>
            <a:srgbClr val="00793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931"/>
              </a:solidFill>
            </a:endParaRPr>
          </a:p>
        </p:txBody>
      </p:sp>
      <p:sp>
        <p:nvSpPr>
          <p:cNvPr id="345" name="Google Shape;345;p44"/>
          <p:cNvSpPr/>
          <p:nvPr/>
        </p:nvSpPr>
        <p:spPr>
          <a:xfrm>
            <a:off x="7082100" y="463545"/>
            <a:ext cx="72300" cy="74400"/>
          </a:xfrm>
          <a:prstGeom prst="rect">
            <a:avLst/>
          </a:prstGeom>
          <a:solidFill>
            <a:srgbClr val="9494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931"/>
              </a:solidFill>
            </a:endParaRPr>
          </a:p>
        </p:txBody>
      </p:sp>
      <p:sp>
        <p:nvSpPr>
          <p:cNvPr id="346" name="Google Shape;346;p44"/>
          <p:cNvSpPr/>
          <p:nvPr/>
        </p:nvSpPr>
        <p:spPr>
          <a:xfrm>
            <a:off x="6287775" y="463545"/>
            <a:ext cx="72300" cy="74400"/>
          </a:xfrm>
          <a:prstGeom prst="rect">
            <a:avLst/>
          </a:prstGeom>
          <a:solidFill>
            <a:srgbClr val="9494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931"/>
              </a:solidFill>
            </a:endParaRPr>
          </a:p>
        </p:txBody>
      </p:sp>
      <p:sp>
        <p:nvSpPr>
          <p:cNvPr id="347" name="Google Shape;347;p44"/>
          <p:cNvSpPr/>
          <p:nvPr/>
        </p:nvSpPr>
        <p:spPr>
          <a:xfrm>
            <a:off x="5441763" y="463545"/>
            <a:ext cx="72300" cy="74400"/>
          </a:xfrm>
          <a:prstGeom prst="rect">
            <a:avLst/>
          </a:prstGeom>
          <a:solidFill>
            <a:srgbClr val="9494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931"/>
              </a:solidFill>
            </a:endParaRPr>
          </a:p>
        </p:txBody>
      </p:sp>
      <p:sp>
        <p:nvSpPr>
          <p:cNvPr id="348" name="Google Shape;348;p44"/>
          <p:cNvSpPr/>
          <p:nvPr/>
        </p:nvSpPr>
        <p:spPr>
          <a:xfrm>
            <a:off x="4591838" y="463545"/>
            <a:ext cx="72300" cy="74400"/>
          </a:xfrm>
          <a:prstGeom prst="rect">
            <a:avLst/>
          </a:prstGeom>
          <a:solidFill>
            <a:srgbClr val="9494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931"/>
              </a:solidFill>
            </a:endParaRPr>
          </a:p>
        </p:txBody>
      </p:sp>
      <p:sp>
        <p:nvSpPr>
          <p:cNvPr id="349" name="Google Shape;349;p44"/>
          <p:cNvSpPr txBox="1"/>
          <p:nvPr/>
        </p:nvSpPr>
        <p:spPr>
          <a:xfrm>
            <a:off x="1099629" y="1892270"/>
            <a:ext cx="255000" cy="1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1</a:t>
            </a:r>
            <a:endParaRPr sz="1200">
              <a:solidFill>
                <a:srgbClr val="FFFFFF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5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Línea de tiempo 2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5" name="Google Shape;355;p45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56" name="Google Shape;356;p45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57" name="Google Shape;357;p45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3.2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8" name="Google Shape;358;p45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9" name="Google Shape;359;p45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0" name="Google Shape;360;p45"/>
          <p:cNvSpPr/>
          <p:nvPr/>
        </p:nvSpPr>
        <p:spPr>
          <a:xfrm>
            <a:off x="643775" y="2232575"/>
            <a:ext cx="2370600" cy="22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00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endParaRPr b="1" sz="900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61" name="Google Shape;361;p45"/>
          <p:cNvSpPr/>
          <p:nvPr/>
        </p:nvSpPr>
        <p:spPr>
          <a:xfrm>
            <a:off x="3318925" y="2232575"/>
            <a:ext cx="2262600" cy="22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Autofit/>
          </a:bodyPr>
          <a:lstStyle/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00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br>
              <a:rPr lang="en-US" sz="900"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9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.</a:t>
            </a:r>
            <a:endParaRPr sz="9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62" name="Google Shape;362;p45"/>
          <p:cNvSpPr/>
          <p:nvPr/>
        </p:nvSpPr>
        <p:spPr>
          <a:xfrm>
            <a:off x="5834075" y="2232575"/>
            <a:ext cx="2370600" cy="22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Autofit/>
          </a:bodyPr>
          <a:lstStyle/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00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endParaRPr sz="9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.</a:t>
            </a:r>
            <a:endParaRPr sz="9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63" name="Google Shape;363;p45"/>
          <p:cNvSpPr txBox="1"/>
          <p:nvPr/>
        </p:nvSpPr>
        <p:spPr>
          <a:xfrm flipH="1">
            <a:off x="862925" y="1822450"/>
            <a:ext cx="1932300" cy="3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Fase 1</a:t>
            </a:r>
            <a:r>
              <a:rPr b="1" lang="en-US" sz="1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4" name="Google Shape;364;p45"/>
          <p:cNvSpPr txBox="1"/>
          <p:nvPr/>
        </p:nvSpPr>
        <p:spPr>
          <a:xfrm flipH="1">
            <a:off x="3521400" y="1822450"/>
            <a:ext cx="1932300" cy="3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Fase 2</a:t>
            </a:r>
            <a:r>
              <a:rPr b="1" lang="en-US" sz="1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5" name="Google Shape;365;p45"/>
          <p:cNvSpPr txBox="1"/>
          <p:nvPr/>
        </p:nvSpPr>
        <p:spPr>
          <a:xfrm flipH="1">
            <a:off x="6032000" y="1822450"/>
            <a:ext cx="1932300" cy="3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Fase 3</a:t>
            </a:r>
            <a:r>
              <a:rPr b="1" lang="en-US" sz="1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46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Cifras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1" name="Google Shape;371;p46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2" name="Google Shape;372;p46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3" name="Google Shape;373;p46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3.2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4" name="Google Shape;374;p46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5" name="Google Shape;375;p46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6" name="Google Shape;376;p46"/>
          <p:cNvSpPr txBox="1"/>
          <p:nvPr/>
        </p:nvSpPr>
        <p:spPr>
          <a:xfrm flipH="1">
            <a:off x="862800" y="2462950"/>
            <a:ext cx="1365300" cy="1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77%</a:t>
            </a:r>
            <a:endParaRPr b="1" sz="1800">
              <a:solidFill>
                <a:srgbClr val="00793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49494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rPr>
              <a:t>Ejemplo de texto con alguna </a:t>
            </a:r>
            <a:r>
              <a:rPr b="1" lang="en-US">
                <a:solidFill>
                  <a:srgbClr val="949494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bold</a:t>
            </a:r>
            <a:endParaRPr b="1">
              <a:solidFill>
                <a:srgbClr val="949494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7" name="Google Shape;377;p46"/>
          <p:cNvSpPr txBox="1"/>
          <p:nvPr/>
        </p:nvSpPr>
        <p:spPr>
          <a:xfrm flipH="1">
            <a:off x="2940467" y="2462950"/>
            <a:ext cx="1365300" cy="1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34</a:t>
            </a:r>
            <a:r>
              <a:rPr b="1" lang="en-US" sz="18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%</a:t>
            </a:r>
            <a:endParaRPr b="1" sz="1800">
              <a:solidFill>
                <a:srgbClr val="00793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49494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rPr>
              <a:t>Ejemplo de texto con alguna </a:t>
            </a:r>
            <a:r>
              <a:rPr b="1" lang="en-US">
                <a:solidFill>
                  <a:srgbClr val="949494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bold, </a:t>
            </a:r>
            <a:r>
              <a:rPr lang="en-US">
                <a:solidFill>
                  <a:srgbClr val="949494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rPr>
              <a:t>con </a:t>
            </a:r>
            <a:r>
              <a:rPr b="1" lang="en-US">
                <a:solidFill>
                  <a:srgbClr val="949494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más de dos</a:t>
            </a:r>
            <a:r>
              <a:rPr lang="en-US">
                <a:solidFill>
                  <a:srgbClr val="949494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rPr>
              <a:t> líneas</a:t>
            </a:r>
            <a:endParaRPr>
              <a:solidFill>
                <a:srgbClr val="949494"/>
              </a:solidFill>
              <a:latin typeface="Source Sans Pro ExtraLight"/>
              <a:ea typeface="Source Sans Pro ExtraLight"/>
              <a:cs typeface="Source Sans Pro ExtraLight"/>
              <a:sym typeface="Source Sans Pro ExtraLight"/>
            </a:endParaRPr>
          </a:p>
        </p:txBody>
      </p:sp>
      <p:sp>
        <p:nvSpPr>
          <p:cNvPr id="378" name="Google Shape;378;p46"/>
          <p:cNvSpPr txBox="1"/>
          <p:nvPr/>
        </p:nvSpPr>
        <p:spPr>
          <a:xfrm flipH="1">
            <a:off x="5018133" y="2462950"/>
            <a:ext cx="1365300" cy="1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18</a:t>
            </a:r>
            <a:r>
              <a:rPr b="1" lang="en-US" sz="18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%</a:t>
            </a:r>
            <a:endParaRPr b="1" sz="1800">
              <a:solidFill>
                <a:srgbClr val="00793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49494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rPr>
              <a:t>Ejemplo de texto con alguna </a:t>
            </a:r>
            <a:r>
              <a:rPr b="1" lang="en-US">
                <a:solidFill>
                  <a:srgbClr val="949494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bold</a:t>
            </a:r>
            <a:endParaRPr b="1">
              <a:solidFill>
                <a:srgbClr val="949494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9" name="Google Shape;379;p46"/>
          <p:cNvSpPr txBox="1"/>
          <p:nvPr/>
        </p:nvSpPr>
        <p:spPr>
          <a:xfrm flipH="1">
            <a:off x="7095800" y="2462950"/>
            <a:ext cx="1365300" cy="14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21</a:t>
            </a:r>
            <a:r>
              <a:rPr b="1" lang="en-US" sz="18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%</a:t>
            </a:r>
            <a:endParaRPr b="1" sz="1800">
              <a:solidFill>
                <a:srgbClr val="00793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49494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rPr>
              <a:t>Ejemplo de texto con alguna </a:t>
            </a:r>
            <a:r>
              <a:rPr b="1" lang="en-US">
                <a:solidFill>
                  <a:srgbClr val="949494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bold</a:t>
            </a:r>
            <a:endParaRPr b="1">
              <a:solidFill>
                <a:srgbClr val="949494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380" name="Google Shape;380;p46"/>
          <p:cNvPicPr preferRelativeResize="0"/>
          <p:nvPr/>
        </p:nvPicPr>
        <p:blipFill>
          <a:blip r:embed="rId3">
            <a:alphaModFix amt="40000"/>
          </a:blip>
          <a:stretch>
            <a:fillRect/>
          </a:stretch>
        </p:blipFill>
        <p:spPr>
          <a:xfrm>
            <a:off x="1321350" y="1846124"/>
            <a:ext cx="448200" cy="44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p46"/>
          <p:cNvPicPr preferRelativeResize="0"/>
          <p:nvPr/>
        </p:nvPicPr>
        <p:blipFill>
          <a:blip r:embed="rId4">
            <a:alphaModFix amt="40000"/>
          </a:blip>
          <a:stretch>
            <a:fillRect/>
          </a:stretch>
        </p:blipFill>
        <p:spPr>
          <a:xfrm>
            <a:off x="3399025" y="1846125"/>
            <a:ext cx="448200" cy="44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46"/>
          <p:cNvPicPr preferRelativeResize="0"/>
          <p:nvPr/>
        </p:nvPicPr>
        <p:blipFill>
          <a:blip r:embed="rId5">
            <a:alphaModFix amt="40000"/>
          </a:blip>
          <a:stretch>
            <a:fillRect/>
          </a:stretch>
        </p:blipFill>
        <p:spPr>
          <a:xfrm>
            <a:off x="5476700" y="1846125"/>
            <a:ext cx="448200" cy="44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46"/>
          <p:cNvPicPr preferRelativeResize="0"/>
          <p:nvPr/>
        </p:nvPicPr>
        <p:blipFill>
          <a:blip r:embed="rId6">
            <a:alphaModFix amt="40000"/>
          </a:blip>
          <a:stretch>
            <a:fillRect/>
          </a:stretch>
        </p:blipFill>
        <p:spPr>
          <a:xfrm>
            <a:off x="7554375" y="1846125"/>
            <a:ext cx="448200" cy="44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9"/>
          <p:cNvSpPr txBox="1"/>
          <p:nvPr/>
        </p:nvSpPr>
        <p:spPr>
          <a:xfrm flipH="1">
            <a:off x="68460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Índice</a:t>
            </a:r>
            <a:endParaRPr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120" name="Google Shape;120;p29"/>
          <p:cNvCxnSpPr/>
          <p:nvPr/>
        </p:nvCxnSpPr>
        <p:spPr>
          <a:xfrm>
            <a:off x="685800" y="500750"/>
            <a:ext cx="19551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1" name="Google Shape;121;p29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1.0</a:t>
            </a:r>
            <a:endParaRPr sz="9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2" name="Google Shape;122;p29"/>
          <p:cNvSpPr txBox="1"/>
          <p:nvPr/>
        </p:nvSpPr>
        <p:spPr>
          <a:xfrm flipH="1">
            <a:off x="684600" y="1377725"/>
            <a:ext cx="1776900" cy="259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b="1"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Contenidos</a:t>
            </a:r>
            <a:endParaRPr b="1"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5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 Introducción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2.2. Papelería General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2.3 Carta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2.4 Comunicación interior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2.5 Segunda hoja y siguientes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2.6 Formularios e impresos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2.8. Cajas para archivo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3" name="Google Shape;123;p29"/>
          <p:cNvSpPr txBox="1"/>
          <p:nvPr/>
        </p:nvSpPr>
        <p:spPr>
          <a:xfrm flipH="1">
            <a:off x="4571925" y="1377725"/>
            <a:ext cx="3750600" cy="21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Subtítulo</a:t>
            </a:r>
            <a:br>
              <a:rPr lang="en-US" sz="13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3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5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US" sz="13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darasuna rusa hnesaata ebetmi sanhan his duisan hans asai sana dan nasanabi banani anubalari nihadana mas onecan dulla eabllanila dasi benat.</a:t>
            </a:r>
            <a:endParaRPr sz="15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4" name="Google Shape;124;p29"/>
          <p:cNvSpPr txBox="1"/>
          <p:nvPr/>
        </p:nvSpPr>
        <p:spPr>
          <a:xfrm flipH="1">
            <a:off x="2628900" y="1377725"/>
            <a:ext cx="1776900" cy="259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Contenidos</a:t>
            </a:r>
            <a:endParaRPr b="1"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5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42240" lvl="0" marL="18288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Source Sans Pro"/>
              <a:buChar char="-"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Recurso 1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42240" lvl="0" marL="18288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Source Sans Pro"/>
              <a:buChar char="-"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Recurso 2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42240" lvl="0" marL="18288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Source Sans Pro"/>
              <a:buChar char="-"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Recurso 3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5" name="Google Shape;125;p29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chemeClr val="accent5"/>
                </a:solidFill>
              </a:rPr>
              <a:t>‹#›</a:t>
            </a:fld>
            <a:endParaRPr>
              <a:solidFill>
                <a:schemeClr val="accent5"/>
              </a:solidFill>
            </a:endParaRPr>
          </a:p>
        </p:txBody>
      </p:sp>
      <p:sp>
        <p:nvSpPr>
          <p:cNvPr id="126" name="Google Shape;126;p29"/>
          <p:cNvSpPr txBox="1"/>
          <p:nvPr/>
        </p:nvSpPr>
        <p:spPr>
          <a:xfrm rot="-5400000">
            <a:off x="7610900" y="2578175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 u="sng">
              <a:solidFill>
                <a:srgbClr val="FFFFFF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47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Cifras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89" name="Google Shape;389;p47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90" name="Google Shape;390;p47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1" name="Google Shape;391;p47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3.2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2" name="Google Shape;392;p47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3" name="Google Shape;393;p47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4" name="Google Shape;394;p47"/>
          <p:cNvSpPr txBox="1"/>
          <p:nvPr/>
        </p:nvSpPr>
        <p:spPr>
          <a:xfrm flipH="1">
            <a:off x="4308225" y="1162850"/>
            <a:ext cx="11976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77%</a:t>
            </a:r>
            <a:endParaRPr b="1" sz="2200">
              <a:solidFill>
                <a:srgbClr val="00793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49494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rPr>
              <a:t>Ejemplo de texto con alguna </a:t>
            </a:r>
            <a:r>
              <a:rPr b="1" lang="en-US" sz="1200">
                <a:solidFill>
                  <a:srgbClr val="949494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bold</a:t>
            </a:r>
            <a:endParaRPr b="1" sz="1200">
              <a:solidFill>
                <a:srgbClr val="949494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5" name="Google Shape;395;p47"/>
          <p:cNvSpPr txBox="1"/>
          <p:nvPr/>
        </p:nvSpPr>
        <p:spPr>
          <a:xfrm flipH="1">
            <a:off x="4308225" y="2743136"/>
            <a:ext cx="1197600" cy="12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34%</a:t>
            </a:r>
            <a:endParaRPr b="1" sz="2200">
              <a:solidFill>
                <a:srgbClr val="00793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49494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rPr>
              <a:t>Ejemplo de texto con alguna </a:t>
            </a:r>
            <a:r>
              <a:rPr b="1" lang="en-US" sz="1200">
                <a:solidFill>
                  <a:srgbClr val="949494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bold, </a:t>
            </a:r>
            <a:r>
              <a:rPr lang="en-US" sz="1200">
                <a:solidFill>
                  <a:srgbClr val="949494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rPr>
              <a:t>con </a:t>
            </a:r>
            <a:r>
              <a:rPr b="1" lang="en-US" sz="1200">
                <a:solidFill>
                  <a:srgbClr val="949494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más de dos</a:t>
            </a:r>
            <a:r>
              <a:rPr lang="en-US" sz="1200">
                <a:solidFill>
                  <a:srgbClr val="949494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rPr>
              <a:t> líneas</a:t>
            </a:r>
            <a:endParaRPr sz="1200">
              <a:solidFill>
                <a:srgbClr val="949494"/>
              </a:solidFill>
              <a:latin typeface="Source Sans Pro ExtraLight"/>
              <a:ea typeface="Source Sans Pro ExtraLight"/>
              <a:cs typeface="Source Sans Pro ExtraLight"/>
              <a:sym typeface="Source Sans Pro ExtraLight"/>
            </a:endParaRPr>
          </a:p>
        </p:txBody>
      </p:sp>
      <p:sp>
        <p:nvSpPr>
          <p:cNvPr id="396" name="Google Shape;396;p47"/>
          <p:cNvSpPr txBox="1"/>
          <p:nvPr/>
        </p:nvSpPr>
        <p:spPr>
          <a:xfrm flipH="1">
            <a:off x="7095800" y="1162850"/>
            <a:ext cx="1365300" cy="9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18%</a:t>
            </a:r>
            <a:endParaRPr b="1" sz="2200">
              <a:solidFill>
                <a:srgbClr val="00793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49494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rPr>
              <a:t>Ejemplo de texto con alguna </a:t>
            </a:r>
            <a:r>
              <a:rPr b="1" lang="en-US" sz="1200">
                <a:solidFill>
                  <a:srgbClr val="949494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bold</a:t>
            </a:r>
            <a:endParaRPr b="1" sz="1200">
              <a:solidFill>
                <a:srgbClr val="949494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7" name="Google Shape;397;p47"/>
          <p:cNvSpPr txBox="1"/>
          <p:nvPr/>
        </p:nvSpPr>
        <p:spPr>
          <a:xfrm flipH="1">
            <a:off x="7095800" y="2743134"/>
            <a:ext cx="1365300" cy="11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21%</a:t>
            </a:r>
            <a:endParaRPr b="1" sz="2200">
              <a:solidFill>
                <a:srgbClr val="00793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49494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rPr>
              <a:t>Ejemplo de texto con alguna </a:t>
            </a:r>
            <a:r>
              <a:rPr b="1" lang="en-US" sz="1200">
                <a:solidFill>
                  <a:srgbClr val="949494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bold</a:t>
            </a:r>
            <a:endParaRPr b="1" sz="1200">
              <a:solidFill>
                <a:srgbClr val="949494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398" name="Google Shape;398;p47"/>
          <p:cNvPicPr preferRelativeResize="0"/>
          <p:nvPr/>
        </p:nvPicPr>
        <p:blipFill>
          <a:blip r:embed="rId3">
            <a:alphaModFix amt="40000"/>
          </a:blip>
          <a:stretch>
            <a:fillRect/>
          </a:stretch>
        </p:blipFill>
        <p:spPr>
          <a:xfrm>
            <a:off x="3794050" y="1225375"/>
            <a:ext cx="325149" cy="325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47"/>
          <p:cNvPicPr preferRelativeResize="0"/>
          <p:nvPr/>
        </p:nvPicPr>
        <p:blipFill>
          <a:blip r:embed="rId4">
            <a:alphaModFix amt="40000"/>
          </a:blip>
          <a:stretch>
            <a:fillRect/>
          </a:stretch>
        </p:blipFill>
        <p:spPr>
          <a:xfrm>
            <a:off x="3732525" y="2799350"/>
            <a:ext cx="325149" cy="325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47"/>
          <p:cNvPicPr preferRelativeResize="0"/>
          <p:nvPr/>
        </p:nvPicPr>
        <p:blipFill>
          <a:blip r:embed="rId5">
            <a:alphaModFix amt="40000"/>
          </a:blip>
          <a:stretch>
            <a:fillRect/>
          </a:stretch>
        </p:blipFill>
        <p:spPr>
          <a:xfrm>
            <a:off x="6585975" y="1225375"/>
            <a:ext cx="325149" cy="325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47"/>
          <p:cNvPicPr preferRelativeResize="0"/>
          <p:nvPr/>
        </p:nvPicPr>
        <p:blipFill>
          <a:blip r:embed="rId6">
            <a:alphaModFix amt="40000"/>
          </a:blip>
          <a:stretch>
            <a:fillRect/>
          </a:stretch>
        </p:blipFill>
        <p:spPr>
          <a:xfrm>
            <a:off x="6585975" y="2799350"/>
            <a:ext cx="325149" cy="325149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47"/>
          <p:cNvSpPr txBox="1"/>
          <p:nvPr/>
        </p:nvSpPr>
        <p:spPr>
          <a:xfrm flipH="1">
            <a:off x="684675" y="1699325"/>
            <a:ext cx="2218800" cy="27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</a:t>
            </a:r>
            <a:r>
              <a:rPr lang="en-US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hana banes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hanal hans anuban banianit hanili sanibinaiat balae nasil dani atasanii ebetmi salala sanhan hi duisan hans.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403" name="Google Shape;403;p47"/>
          <p:cNvSpPr txBox="1"/>
          <p:nvPr/>
        </p:nvSpPr>
        <p:spPr>
          <a:xfrm flipH="1">
            <a:off x="684575" y="1377725"/>
            <a:ext cx="24531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</a:t>
            </a: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exto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48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9" name="Google Shape;409;p48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Modelo de tabla 1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10" name="Google Shape;410;p48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1" name="Google Shape;411;p48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3.2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aphicFrame>
        <p:nvGraphicFramePr>
          <p:cNvPr id="412" name="Google Shape;412;p48"/>
          <p:cNvGraphicFramePr/>
          <p:nvPr/>
        </p:nvGraphicFramePr>
        <p:xfrm>
          <a:off x="684500" y="1736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{036F0866-1E35-4A08-9E21-202522595E41}</a:tableStyleId>
              </a:tblPr>
              <a:tblGrid>
                <a:gridCol w="1555325"/>
                <a:gridCol w="1555325"/>
                <a:gridCol w="1555325"/>
                <a:gridCol w="3110625"/>
              </a:tblGrid>
              <a:tr h="33187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TÍTULO DE LA TABLA</a:t>
                      </a:r>
                      <a:endParaRPr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931"/>
                    </a:solidFill>
                  </a:tcPr>
                </a:tc>
                <a:tc hMerge="1"/>
                <a:tc hMerge="1"/>
                <a:tc hMerge="1"/>
              </a:tr>
              <a:tr h="491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900">
                          <a:solidFill>
                            <a:srgbClr val="21212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Nivel 1 de celda</a:t>
                      </a:r>
                      <a:endParaRPr b="1" sz="900">
                        <a:solidFill>
                          <a:srgbClr val="21212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21212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NIvel 2 de celda, el texto es de menor relevancia</a:t>
                      </a:r>
                      <a:endParaRPr sz="900">
                        <a:solidFill>
                          <a:srgbClr val="21212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900">
                          <a:solidFill>
                            <a:srgbClr val="21212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Nivel 1 de celda</a:t>
                      </a:r>
                      <a:endParaRPr b="1" sz="900">
                        <a:solidFill>
                          <a:srgbClr val="21212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21212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NIvel 2 de celda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900">
                          <a:solidFill>
                            <a:srgbClr val="21212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Nivel 1 de celda más extenso, de tres líneas de texto</a:t>
                      </a:r>
                      <a:endParaRPr b="1" sz="900">
                        <a:solidFill>
                          <a:srgbClr val="21212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21212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NIvel 2 de celda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900">
                          <a:solidFill>
                            <a:srgbClr val="21212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Nivel 1 de celda más extenso</a:t>
                      </a:r>
                      <a:endParaRPr b="1" sz="900">
                        <a:solidFill>
                          <a:srgbClr val="21212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21212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NIvel 2 de celda</a:t>
                      </a:r>
                      <a:endParaRPr b="1" sz="900">
                        <a:solidFill>
                          <a:srgbClr val="21212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91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900">
                          <a:solidFill>
                            <a:srgbClr val="21212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Nivel 1 de celda más extenso</a:t>
                      </a:r>
                      <a:endParaRPr b="1" sz="900">
                        <a:solidFill>
                          <a:srgbClr val="21212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21212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NIvel 2 de celda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900">
                          <a:solidFill>
                            <a:srgbClr val="21212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Nivel 1 de celda</a:t>
                      </a:r>
                      <a:endParaRPr b="1" sz="900">
                        <a:solidFill>
                          <a:srgbClr val="21212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21212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NIvel 2 de celda, el texto es de menor relevancia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900">
                          <a:solidFill>
                            <a:srgbClr val="21212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Nivel 1 de celda</a:t>
                      </a:r>
                      <a:endParaRPr b="1" sz="900">
                        <a:solidFill>
                          <a:srgbClr val="21212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21212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NIvel 2 de celda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900">
                          <a:solidFill>
                            <a:srgbClr val="21212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Nivel 1 de celda</a:t>
                      </a:r>
                      <a:endParaRPr b="1" sz="900">
                        <a:solidFill>
                          <a:srgbClr val="21212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solidFill>
                            <a:srgbClr val="21212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NIvel 2 de celda, el texto es de menor relevancia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793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13" name="Google Shape;413;p48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14" name="Google Shape;414;p48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49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0" name="Google Shape;420;p49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1" name="Google Shape;421;p49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Modelo de tabla 2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22" name="Google Shape;422;p49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23" name="Google Shape;423;p49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3.2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aphicFrame>
        <p:nvGraphicFramePr>
          <p:cNvPr id="424" name="Google Shape;424;p49"/>
          <p:cNvGraphicFramePr/>
          <p:nvPr/>
        </p:nvGraphicFramePr>
        <p:xfrm>
          <a:off x="685800" y="1785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{036F0866-1E35-4A08-9E21-202522595E41}</a:tableStyleId>
              </a:tblPr>
              <a:tblGrid>
                <a:gridCol w="972075"/>
                <a:gridCol w="972075"/>
                <a:gridCol w="972075"/>
                <a:gridCol w="972075"/>
                <a:gridCol w="972075"/>
                <a:gridCol w="972075"/>
                <a:gridCol w="972075"/>
                <a:gridCol w="972075"/>
              </a:tblGrid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793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TÍTULO 1</a:t>
                      </a:r>
                      <a:endParaRPr sz="1100">
                        <a:solidFill>
                          <a:srgbClr val="00793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793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TÍTULO 1</a:t>
                      </a:r>
                      <a:endParaRPr sz="11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793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TÍTULO 1</a:t>
                      </a:r>
                      <a:endParaRPr sz="11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793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TÍTULO 1</a:t>
                      </a:r>
                      <a:endParaRPr sz="11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793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TÍTULO 1</a:t>
                      </a:r>
                      <a:endParaRPr sz="1100">
                        <a:solidFill>
                          <a:srgbClr val="00793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793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TÍTULO 1</a:t>
                      </a:r>
                      <a:endParaRPr sz="1100">
                        <a:solidFill>
                          <a:srgbClr val="00793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793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TÍTULO 1</a:t>
                      </a:r>
                      <a:endParaRPr sz="1100">
                        <a:solidFill>
                          <a:srgbClr val="00793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6D6D6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793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ÍTEM 1</a:t>
                      </a:r>
                      <a:endParaRPr sz="11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rgbClr val="949494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</a:t>
                      </a:r>
                      <a:endParaRPr b="1">
                        <a:solidFill>
                          <a:srgbClr val="949494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</a:t>
                      </a:r>
                      <a:endParaRPr b="1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</a:t>
                      </a:r>
                      <a:endParaRPr b="1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</a:t>
                      </a:r>
                      <a:endParaRPr b="1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</a:t>
                      </a:r>
                      <a:endParaRPr b="1">
                        <a:solidFill>
                          <a:schemeClr val="accent3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</a:t>
                      </a:r>
                      <a:endParaRPr b="1">
                        <a:solidFill>
                          <a:schemeClr val="accent3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</a:t>
                      </a:r>
                      <a:endParaRPr b="1">
                        <a:solidFill>
                          <a:schemeClr val="accent3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793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ÍTEM 2</a:t>
                      </a:r>
                      <a:endParaRPr sz="11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</a:t>
                      </a:r>
                      <a:endParaRPr b="1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0000</a:t>
                      </a:r>
                      <a:endParaRPr b="1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</a:t>
                      </a:r>
                      <a:endParaRPr b="1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</a:t>
                      </a:r>
                      <a:endParaRPr b="1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</a:t>
                      </a:r>
                      <a:endParaRPr b="1">
                        <a:solidFill>
                          <a:schemeClr val="accent3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</a:t>
                      </a:r>
                      <a:endParaRPr b="1">
                        <a:solidFill>
                          <a:schemeClr val="accent3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0000</a:t>
                      </a:r>
                      <a:endParaRPr b="1">
                        <a:solidFill>
                          <a:schemeClr val="accent3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793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ÍTEM 3</a:t>
                      </a:r>
                      <a:endParaRPr sz="1100">
                        <a:solidFill>
                          <a:srgbClr val="00793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</a:t>
                      </a:r>
                      <a:endParaRPr b="1">
                        <a:solidFill>
                          <a:schemeClr val="accent3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0000</a:t>
                      </a:r>
                      <a:endParaRPr b="1">
                        <a:solidFill>
                          <a:schemeClr val="accent3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</a:t>
                      </a:r>
                      <a:endParaRPr b="1">
                        <a:solidFill>
                          <a:schemeClr val="accent3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</a:t>
                      </a:r>
                      <a:endParaRPr b="1">
                        <a:solidFill>
                          <a:schemeClr val="accent3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</a:t>
                      </a:r>
                      <a:endParaRPr b="1">
                        <a:solidFill>
                          <a:schemeClr val="accent3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</a:t>
                      </a:r>
                      <a:endParaRPr b="1">
                        <a:solidFill>
                          <a:schemeClr val="accent3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accent3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0000</a:t>
                      </a:r>
                      <a:endParaRPr b="1">
                        <a:solidFill>
                          <a:schemeClr val="accent3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6D6D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6D6D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6D6D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25" name="Google Shape;425;p49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50"/>
          <p:cNvSpPr/>
          <p:nvPr/>
        </p:nvSpPr>
        <p:spPr>
          <a:xfrm>
            <a:off x="5825" y="0"/>
            <a:ext cx="9144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31" name="Google Shape;431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0450" y="1553850"/>
            <a:ext cx="2143101" cy="1625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0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Título capítulo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2" name="Google Shape;132;p30"/>
          <p:cNvSpPr txBox="1"/>
          <p:nvPr/>
        </p:nvSpPr>
        <p:spPr>
          <a:xfrm flipH="1">
            <a:off x="684525" y="1699325"/>
            <a:ext cx="3399300" cy="27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33" name="Google Shape;133;p30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4" name="Google Shape;134;p30"/>
          <p:cNvSpPr txBox="1"/>
          <p:nvPr/>
        </p:nvSpPr>
        <p:spPr>
          <a:xfrm flipH="1">
            <a:off x="684650" y="1377722"/>
            <a:ext cx="29502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135" name="Google Shape;135;p30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6" name="Google Shape;136;p30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37" name="Google Shape;137;p30"/>
          <p:cNvPicPr preferRelativeResize="0"/>
          <p:nvPr/>
        </p:nvPicPr>
        <p:blipFill rotWithShape="1">
          <a:blip r:embed="rId3">
            <a:alphaModFix/>
          </a:blip>
          <a:srcRect b="0" l="5123" r="33657" t="2037"/>
          <a:stretch/>
        </p:blipFill>
        <p:spPr>
          <a:xfrm>
            <a:off x="4572000" y="500750"/>
            <a:ext cx="3886200" cy="414552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30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9" name="Google Shape;139;p30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1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Título capítulo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5" name="Google Shape;145;p31"/>
          <p:cNvSpPr txBox="1"/>
          <p:nvPr/>
        </p:nvSpPr>
        <p:spPr>
          <a:xfrm flipH="1">
            <a:off x="684525" y="1699325"/>
            <a:ext cx="3399300" cy="27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46" name="Google Shape;146;p31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p31"/>
          <p:cNvSpPr txBox="1"/>
          <p:nvPr/>
        </p:nvSpPr>
        <p:spPr>
          <a:xfrm flipH="1">
            <a:off x="684650" y="1377722"/>
            <a:ext cx="29502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148" name="Google Shape;148;p31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9" name="Google Shape;149;p31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50" name="Google Shape;150;p31"/>
          <p:cNvPicPr preferRelativeResize="0"/>
          <p:nvPr/>
        </p:nvPicPr>
        <p:blipFill rotWithShape="1">
          <a:blip r:embed="rId3">
            <a:alphaModFix/>
          </a:blip>
          <a:srcRect b="0" l="5123" r="33657" t="2037"/>
          <a:stretch/>
        </p:blipFill>
        <p:spPr>
          <a:xfrm>
            <a:off x="4572000" y="500750"/>
            <a:ext cx="3886200" cy="4145525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1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2" name="Google Shape;152;p31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grpSp>
        <p:nvGrpSpPr>
          <p:cNvPr id="153" name="Google Shape;153;p31"/>
          <p:cNvGrpSpPr/>
          <p:nvPr/>
        </p:nvGrpSpPr>
        <p:grpSpPr>
          <a:xfrm>
            <a:off x="5024825" y="4717775"/>
            <a:ext cx="2454150" cy="321600"/>
            <a:chOff x="5024825" y="4717775"/>
            <a:chExt cx="2454150" cy="321600"/>
          </a:xfrm>
        </p:grpSpPr>
        <p:cxnSp>
          <p:nvCxnSpPr>
            <p:cNvPr id="154" name="Google Shape;154;p31"/>
            <p:cNvCxnSpPr/>
            <p:nvPr/>
          </p:nvCxnSpPr>
          <p:spPr>
            <a:xfrm rot="10800000">
              <a:off x="7070075" y="4878575"/>
              <a:ext cx="4089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stealth"/>
              <a:tailEnd len="med" w="med" type="none"/>
            </a:ln>
          </p:spPr>
        </p:cxnSp>
        <p:sp>
          <p:nvSpPr>
            <p:cNvPr id="155" name="Google Shape;155;p31"/>
            <p:cNvSpPr txBox="1"/>
            <p:nvPr/>
          </p:nvSpPr>
          <p:spPr>
            <a:xfrm>
              <a:off x="5024825" y="4717775"/>
              <a:ext cx="2287500" cy="32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80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rgbClr val="FFFFFF"/>
                  </a:solidFill>
                  <a:highlight>
                    <a:srgbClr val="FF0000"/>
                  </a:highlight>
                  <a:latin typeface="Montserrat Light"/>
                  <a:ea typeface="Montserrat Light"/>
                  <a:cs typeface="Montserrat Light"/>
                  <a:sym typeface="Montserrat Light"/>
                </a:rPr>
                <a:t>Mantener enlaces en todas las páginas salvo portadas o portadillas</a:t>
              </a:r>
              <a:endParaRPr sz="800">
                <a:solidFill>
                  <a:srgbClr val="FF0000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156" name="Google Shape;156;p31"/>
          <p:cNvGrpSpPr/>
          <p:nvPr/>
        </p:nvGrpSpPr>
        <p:grpSpPr>
          <a:xfrm>
            <a:off x="0" y="0"/>
            <a:ext cx="9144000" cy="5121875"/>
            <a:chOff x="0" y="0"/>
            <a:chExt cx="9144000" cy="5121875"/>
          </a:xfrm>
        </p:grpSpPr>
        <p:cxnSp>
          <p:nvCxnSpPr>
            <p:cNvPr id="157" name="Google Shape;157;p31"/>
            <p:cNvCxnSpPr/>
            <p:nvPr/>
          </p:nvCxnSpPr>
          <p:spPr>
            <a:xfrm flipH="1">
              <a:off x="8468100" y="1030389"/>
              <a:ext cx="675900" cy="36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  <p:cxnSp>
          <p:nvCxnSpPr>
            <p:cNvPr id="158" name="Google Shape;158;p31"/>
            <p:cNvCxnSpPr/>
            <p:nvPr/>
          </p:nvCxnSpPr>
          <p:spPr>
            <a:xfrm flipH="1">
              <a:off x="0" y="1066176"/>
              <a:ext cx="675900" cy="36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  <p:cxnSp>
          <p:nvCxnSpPr>
            <p:cNvPr id="159" name="Google Shape;159;p31"/>
            <p:cNvCxnSpPr/>
            <p:nvPr/>
          </p:nvCxnSpPr>
          <p:spPr>
            <a:xfrm rot="10800000">
              <a:off x="1402575" y="0"/>
              <a:ext cx="0" cy="4866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  <p:cxnSp>
          <p:nvCxnSpPr>
            <p:cNvPr id="160" name="Google Shape;160;p31"/>
            <p:cNvCxnSpPr/>
            <p:nvPr/>
          </p:nvCxnSpPr>
          <p:spPr>
            <a:xfrm rot="10800000">
              <a:off x="4660075" y="4635275"/>
              <a:ext cx="0" cy="4866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  <p:sp>
          <p:nvSpPr>
            <p:cNvPr id="161" name="Google Shape;161;p31"/>
            <p:cNvSpPr/>
            <p:nvPr/>
          </p:nvSpPr>
          <p:spPr>
            <a:xfrm>
              <a:off x="696100" y="500125"/>
              <a:ext cx="7762200" cy="4145400"/>
            </a:xfrm>
            <a:prstGeom prst="rect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2" name="Google Shape;162;p31"/>
          <p:cNvSpPr txBox="1"/>
          <p:nvPr/>
        </p:nvSpPr>
        <p:spPr>
          <a:xfrm>
            <a:off x="1406325" y="184788"/>
            <a:ext cx="22875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highlight>
                  <a:srgbClr val="FF0000"/>
                </a:highlight>
                <a:latin typeface="Montserrat Light"/>
                <a:ea typeface="Montserrat Light"/>
                <a:cs typeface="Montserrat Light"/>
                <a:sym typeface="Montserrat Light"/>
              </a:rPr>
              <a:t>Los contenidos de página no deben invadir los márgenes indicados</a:t>
            </a:r>
            <a:endParaRPr sz="800">
              <a:solidFill>
                <a:srgbClr val="FF0000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63" name="Google Shape;163;p31"/>
          <p:cNvSpPr txBox="1"/>
          <p:nvPr/>
        </p:nvSpPr>
        <p:spPr>
          <a:xfrm>
            <a:off x="2762525" y="466962"/>
            <a:ext cx="1470000" cy="63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highlight>
                  <a:srgbClr val="FF0000"/>
                </a:highlight>
                <a:latin typeface="Montserrat Light"/>
                <a:ea typeface="Montserrat Light"/>
                <a:cs typeface="Montserrat Light"/>
                <a:sym typeface="Montserrat Light"/>
              </a:rPr>
              <a:t>El título puede ocupar hasta 2 líneas</a:t>
            </a:r>
            <a:endParaRPr sz="800">
              <a:solidFill>
                <a:srgbClr val="FF0000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cxnSp>
        <p:nvCxnSpPr>
          <p:cNvPr id="164" name="Google Shape;164;p31"/>
          <p:cNvCxnSpPr/>
          <p:nvPr/>
        </p:nvCxnSpPr>
        <p:spPr>
          <a:xfrm>
            <a:off x="2232975" y="816050"/>
            <a:ext cx="6342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cxnSp>
      <p:sp>
        <p:nvSpPr>
          <p:cNvPr id="165" name="Google Shape;165;p31"/>
          <p:cNvSpPr txBox="1"/>
          <p:nvPr/>
        </p:nvSpPr>
        <p:spPr>
          <a:xfrm>
            <a:off x="1853975" y="1125712"/>
            <a:ext cx="1470000" cy="63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highlight>
                  <a:srgbClr val="FF0000"/>
                </a:highlight>
                <a:latin typeface="Montserrat Light"/>
                <a:ea typeface="Montserrat Light"/>
                <a:cs typeface="Montserrat Light"/>
                <a:sym typeface="Montserrat Light"/>
              </a:rPr>
              <a:t>El subtítulo es opcional</a:t>
            </a:r>
            <a:endParaRPr sz="800">
              <a:solidFill>
                <a:srgbClr val="FF0000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cxnSp>
        <p:nvCxnSpPr>
          <p:cNvPr id="166" name="Google Shape;166;p31"/>
          <p:cNvCxnSpPr/>
          <p:nvPr/>
        </p:nvCxnSpPr>
        <p:spPr>
          <a:xfrm>
            <a:off x="1324425" y="1474800"/>
            <a:ext cx="6342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2"/>
          <p:cNvSpPr txBox="1"/>
          <p:nvPr/>
        </p:nvSpPr>
        <p:spPr>
          <a:xfrm flipH="1">
            <a:off x="684650" y="634927"/>
            <a:ext cx="2950200" cy="6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Sección</a:t>
            </a:r>
            <a:endParaRPr sz="1600"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sp>
        <p:nvSpPr>
          <p:cNvPr id="172" name="Google Shape;172;p32"/>
          <p:cNvSpPr txBox="1"/>
          <p:nvPr/>
        </p:nvSpPr>
        <p:spPr>
          <a:xfrm flipH="1">
            <a:off x="684625" y="1623125"/>
            <a:ext cx="2172000" cy="21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</a:t>
            </a:r>
            <a:r>
              <a:rPr lang="en-US" sz="10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hana banes hana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l hans 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73" name="Google Shape;173;p32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4" name="Google Shape;174;p32"/>
          <p:cNvSpPr txBox="1"/>
          <p:nvPr/>
        </p:nvSpPr>
        <p:spPr>
          <a:xfrm flipH="1">
            <a:off x="684675" y="1301525"/>
            <a:ext cx="24012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175" name="Google Shape;175;p32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6" name="Google Shape;176;p32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77" name="Google Shape;177;p32"/>
          <p:cNvPicPr preferRelativeResize="0"/>
          <p:nvPr/>
        </p:nvPicPr>
        <p:blipFill rotWithShape="1">
          <a:blip r:embed="rId3">
            <a:alphaModFix/>
          </a:blip>
          <a:srcRect b="2216" l="3031" r="8847" t="15702"/>
          <a:stretch/>
        </p:blipFill>
        <p:spPr>
          <a:xfrm>
            <a:off x="3315575" y="1301525"/>
            <a:ext cx="5142623" cy="31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32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9" name="Google Shape;179;p32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0" name="Google Shape;180;p32"/>
          <p:cNvSpPr txBox="1"/>
          <p:nvPr/>
        </p:nvSpPr>
        <p:spPr>
          <a:xfrm flipH="1">
            <a:off x="684625" y="3853675"/>
            <a:ext cx="2172000" cy="7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Nota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anubalari nihadana mas onecan dulla eabllanila dasi benat.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2F767A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Hipervínculo.</a:t>
            </a:r>
            <a:endParaRPr sz="900">
              <a:solidFill>
                <a:srgbClr val="2F767A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cxnSp>
        <p:nvCxnSpPr>
          <p:cNvPr id="181" name="Google Shape;181;p32"/>
          <p:cNvCxnSpPr/>
          <p:nvPr/>
        </p:nvCxnSpPr>
        <p:spPr>
          <a:xfrm rot="10800000">
            <a:off x="688325" y="3806225"/>
            <a:ext cx="2888400" cy="0"/>
          </a:xfrm>
          <a:prstGeom prst="straightConnector1">
            <a:avLst/>
          </a:prstGeom>
          <a:noFill/>
          <a:ln cap="flat" cmpd="sng" w="9525">
            <a:solidFill>
              <a:srgbClr val="949494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3"/>
          <p:cNvSpPr txBox="1"/>
          <p:nvPr/>
        </p:nvSpPr>
        <p:spPr>
          <a:xfrm flipH="1">
            <a:off x="684650" y="634927"/>
            <a:ext cx="2950200" cy="6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Sección</a:t>
            </a:r>
            <a:endParaRPr sz="1600"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sp>
        <p:nvSpPr>
          <p:cNvPr id="187" name="Google Shape;187;p33"/>
          <p:cNvSpPr txBox="1"/>
          <p:nvPr/>
        </p:nvSpPr>
        <p:spPr>
          <a:xfrm flipH="1">
            <a:off x="684625" y="1623125"/>
            <a:ext cx="2172000" cy="25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</a:t>
            </a:r>
            <a:r>
              <a:rPr lang="en-US" sz="10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atasanii ebetmi sala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88" name="Google Shape;188;p33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9" name="Google Shape;189;p33"/>
          <p:cNvSpPr txBox="1"/>
          <p:nvPr/>
        </p:nvSpPr>
        <p:spPr>
          <a:xfrm flipH="1">
            <a:off x="684675" y="1301525"/>
            <a:ext cx="24012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190" name="Google Shape;190;p33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1" name="Google Shape;191;p33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92" name="Google Shape;192;p33"/>
          <p:cNvPicPr preferRelativeResize="0"/>
          <p:nvPr/>
        </p:nvPicPr>
        <p:blipFill rotWithShape="1">
          <a:blip r:embed="rId3">
            <a:alphaModFix/>
          </a:blip>
          <a:srcRect b="0" l="3691" r="44601" t="0"/>
          <a:stretch/>
        </p:blipFill>
        <p:spPr>
          <a:xfrm>
            <a:off x="3315575" y="1301525"/>
            <a:ext cx="2476800" cy="31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33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4" name="Google Shape;194;p33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95" name="Google Shape;195;p33"/>
          <p:cNvPicPr preferRelativeResize="0"/>
          <p:nvPr/>
        </p:nvPicPr>
        <p:blipFill rotWithShape="1">
          <a:blip r:embed="rId3">
            <a:alphaModFix/>
          </a:blip>
          <a:srcRect b="0" l="3691" r="44601" t="0"/>
          <a:stretch/>
        </p:blipFill>
        <p:spPr>
          <a:xfrm>
            <a:off x="5970050" y="1301525"/>
            <a:ext cx="2476800" cy="319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4"/>
          <p:cNvSpPr txBox="1"/>
          <p:nvPr/>
        </p:nvSpPr>
        <p:spPr>
          <a:xfrm flipH="1">
            <a:off x="684625" y="1310400"/>
            <a:ext cx="2172000" cy="31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</a:t>
            </a:r>
            <a:r>
              <a:rPr lang="en-US" sz="10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hans asaiai sana danat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husat.</a:t>
            </a: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banani.</a:t>
            </a: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01" name="Google Shape;201;p34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2" name="Google Shape;202;p34"/>
          <p:cNvSpPr txBox="1"/>
          <p:nvPr/>
        </p:nvSpPr>
        <p:spPr>
          <a:xfrm flipH="1">
            <a:off x="684675" y="988812"/>
            <a:ext cx="24012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203" name="Google Shape;203;p34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4" name="Google Shape;204;p34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5" name="Google Shape;205;p34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6" name="Google Shape;206;p34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07" name="Google Shape;207;p34"/>
          <p:cNvPicPr preferRelativeResize="0"/>
          <p:nvPr/>
        </p:nvPicPr>
        <p:blipFill rotWithShape="1">
          <a:blip r:embed="rId3">
            <a:alphaModFix/>
          </a:blip>
          <a:srcRect b="0" l="4608" r="36836" t="0"/>
          <a:stretch/>
        </p:blipFill>
        <p:spPr>
          <a:xfrm>
            <a:off x="5642025" y="1301525"/>
            <a:ext cx="2804827" cy="31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4"/>
          <p:cNvSpPr txBox="1"/>
          <p:nvPr/>
        </p:nvSpPr>
        <p:spPr>
          <a:xfrm flipH="1">
            <a:off x="3085875" y="1310412"/>
            <a:ext cx="2172000" cy="25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5"/>
          <p:cNvSpPr txBox="1"/>
          <p:nvPr/>
        </p:nvSpPr>
        <p:spPr>
          <a:xfrm flipH="1">
            <a:off x="684650" y="634927"/>
            <a:ext cx="2950200" cy="6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Sección</a:t>
            </a:r>
            <a:endParaRPr sz="1600"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sp>
        <p:nvSpPr>
          <p:cNvPr id="214" name="Google Shape;214;p35"/>
          <p:cNvSpPr txBox="1"/>
          <p:nvPr/>
        </p:nvSpPr>
        <p:spPr>
          <a:xfrm flipH="1">
            <a:off x="6212850" y="1623125"/>
            <a:ext cx="2172000" cy="21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15" name="Google Shape;215;p35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6" name="Google Shape;216;p35"/>
          <p:cNvSpPr txBox="1"/>
          <p:nvPr/>
        </p:nvSpPr>
        <p:spPr>
          <a:xfrm flipH="1">
            <a:off x="6212900" y="1301525"/>
            <a:ext cx="21720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217" name="Google Shape;217;p35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8" name="Google Shape;218;p35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19" name="Google Shape;219;p35"/>
          <p:cNvPicPr preferRelativeResize="0"/>
          <p:nvPr/>
        </p:nvPicPr>
        <p:blipFill rotWithShape="1">
          <a:blip r:embed="rId3">
            <a:alphaModFix/>
          </a:blip>
          <a:srcRect b="2216" l="3031" r="8847" t="15702"/>
          <a:stretch/>
        </p:blipFill>
        <p:spPr>
          <a:xfrm>
            <a:off x="684500" y="1301525"/>
            <a:ext cx="5142623" cy="31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5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1" name="Google Shape;221;p35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2" name="Google Shape;222;p35"/>
          <p:cNvSpPr txBox="1"/>
          <p:nvPr/>
        </p:nvSpPr>
        <p:spPr>
          <a:xfrm flipH="1">
            <a:off x="6212850" y="3853675"/>
            <a:ext cx="2172000" cy="7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Nota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anubalari nihadana mas onecan dulla eabllanila dasi benat.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2F767A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Hipervínculo.</a:t>
            </a:r>
            <a:endParaRPr sz="900">
              <a:solidFill>
                <a:srgbClr val="2F767A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cxnSp>
        <p:nvCxnSpPr>
          <p:cNvPr id="223" name="Google Shape;223;p35"/>
          <p:cNvCxnSpPr/>
          <p:nvPr/>
        </p:nvCxnSpPr>
        <p:spPr>
          <a:xfrm rot="10800000">
            <a:off x="5570750" y="3785375"/>
            <a:ext cx="1171200" cy="0"/>
          </a:xfrm>
          <a:prstGeom prst="straightConnector1">
            <a:avLst/>
          </a:prstGeom>
          <a:noFill/>
          <a:ln cap="flat" cmpd="sng" w="9525">
            <a:solidFill>
              <a:srgbClr val="949494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6"/>
          <p:cNvSpPr txBox="1"/>
          <p:nvPr/>
        </p:nvSpPr>
        <p:spPr>
          <a:xfrm flipH="1">
            <a:off x="684650" y="634927"/>
            <a:ext cx="2950200" cy="6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Sección</a:t>
            </a:r>
            <a:endParaRPr sz="1600"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sp>
        <p:nvSpPr>
          <p:cNvPr id="229" name="Google Shape;229;p36"/>
          <p:cNvSpPr txBox="1"/>
          <p:nvPr/>
        </p:nvSpPr>
        <p:spPr>
          <a:xfrm flipH="1">
            <a:off x="6059850" y="1623125"/>
            <a:ext cx="2172000" cy="28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</a:t>
            </a:r>
            <a:r>
              <a:rPr lang="en-US" sz="10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banianit hanili sanibinaiat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husate.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30" name="Google Shape;230;p36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1" name="Google Shape;231;p36"/>
          <p:cNvSpPr txBox="1"/>
          <p:nvPr/>
        </p:nvSpPr>
        <p:spPr>
          <a:xfrm flipH="1">
            <a:off x="6059900" y="1301525"/>
            <a:ext cx="24012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232" name="Google Shape;232;p36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3" name="Google Shape;233;p36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34" name="Google Shape;234;p36"/>
          <p:cNvPicPr preferRelativeResize="0"/>
          <p:nvPr/>
        </p:nvPicPr>
        <p:blipFill rotWithShape="1">
          <a:blip r:embed="rId3">
            <a:alphaModFix/>
          </a:blip>
          <a:srcRect b="0" l="3689" r="46182" t="0"/>
          <a:stretch/>
        </p:blipFill>
        <p:spPr>
          <a:xfrm>
            <a:off x="684500" y="1301525"/>
            <a:ext cx="2401200" cy="31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36"/>
          <p:cNvSpPr txBox="1"/>
          <p:nvPr>
            <p:ph idx="12" type="sldNum"/>
          </p:nvPr>
        </p:nvSpPr>
        <p:spPr>
          <a:xfrm>
            <a:off x="8458200" y="4800600"/>
            <a:ext cx="510900" cy="26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6" name="Google Shape;236;p36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Nombre de la sección</a:t>
            </a:r>
            <a:endParaRPr sz="800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37" name="Google Shape;237;p36"/>
          <p:cNvPicPr preferRelativeResize="0"/>
          <p:nvPr/>
        </p:nvPicPr>
        <p:blipFill rotWithShape="1">
          <a:blip r:embed="rId3">
            <a:alphaModFix/>
          </a:blip>
          <a:srcRect b="0" l="3691" r="44601" t="0"/>
          <a:stretch/>
        </p:blipFill>
        <p:spPr>
          <a:xfrm>
            <a:off x="3262775" y="1301525"/>
            <a:ext cx="2476800" cy="319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ustom 378">
      <a:dk1>
        <a:srgbClr val="2B2B2B"/>
      </a:dk1>
      <a:lt1>
        <a:srgbClr val="FFFFFF"/>
      </a:lt1>
      <a:dk2>
        <a:srgbClr val="2B2B2B"/>
      </a:dk2>
      <a:lt2>
        <a:srgbClr val="FFFFFF"/>
      </a:lt2>
      <a:accent1>
        <a:srgbClr val="64A83F"/>
      </a:accent1>
      <a:accent2>
        <a:srgbClr val="18903D"/>
      </a:accent2>
      <a:accent3>
        <a:srgbClr val="949494"/>
      </a:accent3>
      <a:accent4>
        <a:srgbClr val="C9C9C9"/>
      </a:accent4>
      <a:accent5>
        <a:srgbClr val="E5E5E5"/>
      </a:accent5>
      <a:accent6>
        <a:srgbClr val="EFEFEF"/>
      </a:accent6>
      <a:hlink>
        <a:srgbClr val="006036"/>
      </a:hlink>
      <a:folHlink>
        <a:srgbClr val="70AD4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