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Source Sans Pro Light"/>
      <p:regular r:id="rId20"/>
      <p:bold r:id="rId21"/>
      <p:italic r:id="rId22"/>
      <p:boldItalic r:id="rId23"/>
    </p:embeddedFont>
    <p:embeddedFont>
      <p:font typeface="Source Sans Pro SemiBold"/>
      <p:regular r:id="rId24"/>
      <p:bold r:id="rId25"/>
      <p:italic r:id="rId26"/>
      <p:boldItalic r:id="rId27"/>
    </p:embeddedFont>
    <p:embeddedFont>
      <p:font typeface="Source Sans Pro"/>
      <p:regular r:id="rId28"/>
      <p:bold r:id="rId29"/>
      <p:italic r:id="rId30"/>
      <p:boldItalic r:id="rId31"/>
    </p:embeddedFont>
    <p:embeddedFont>
      <p:font typeface="Open Sans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68">
          <p15:clr>
            <a:srgbClr val="9AA0A6"/>
          </p15:clr>
        </p15:guide>
        <p15:guide id="2" pos="1656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68" orient="horz"/>
        <p:guide pos="165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SourceSansProLight-regular.fntdata"/><Relationship Id="rId22" Type="http://schemas.openxmlformats.org/officeDocument/2006/relationships/font" Target="fonts/SourceSansProLight-italic.fntdata"/><Relationship Id="rId21" Type="http://schemas.openxmlformats.org/officeDocument/2006/relationships/font" Target="fonts/SourceSansProLight-bold.fntdata"/><Relationship Id="rId24" Type="http://schemas.openxmlformats.org/officeDocument/2006/relationships/font" Target="fonts/SourceSansProSemiBold-regular.fntdata"/><Relationship Id="rId23" Type="http://schemas.openxmlformats.org/officeDocument/2006/relationships/font" Target="fonts/SourceSansProLight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SourceSansProSemiBold-italic.fntdata"/><Relationship Id="rId25" Type="http://schemas.openxmlformats.org/officeDocument/2006/relationships/font" Target="fonts/SourceSansProSemiBold-bold.fntdata"/><Relationship Id="rId28" Type="http://schemas.openxmlformats.org/officeDocument/2006/relationships/font" Target="fonts/SourceSansPro-regular.fntdata"/><Relationship Id="rId27" Type="http://schemas.openxmlformats.org/officeDocument/2006/relationships/font" Target="fonts/SourceSansProSemiBold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SourceSansPr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SourceSansPro-boldItalic.fntdata"/><Relationship Id="rId30" Type="http://schemas.openxmlformats.org/officeDocument/2006/relationships/font" Target="fonts/SourceSansPro-italic.fntdata"/><Relationship Id="rId11" Type="http://schemas.openxmlformats.org/officeDocument/2006/relationships/slide" Target="slides/slide6.xml"/><Relationship Id="rId33" Type="http://schemas.openxmlformats.org/officeDocument/2006/relationships/font" Target="fonts/OpenSans-bold.fntdata"/><Relationship Id="rId10" Type="http://schemas.openxmlformats.org/officeDocument/2006/relationships/slide" Target="slides/slide5.xml"/><Relationship Id="rId32" Type="http://schemas.openxmlformats.org/officeDocument/2006/relationships/font" Target="fonts/OpenSans-regular.fntdata"/><Relationship Id="rId13" Type="http://schemas.openxmlformats.org/officeDocument/2006/relationships/slide" Target="slides/slide8.xml"/><Relationship Id="rId35" Type="http://schemas.openxmlformats.org/officeDocument/2006/relationships/font" Target="fonts/OpenSans-boldItalic.fntdata"/><Relationship Id="rId12" Type="http://schemas.openxmlformats.org/officeDocument/2006/relationships/slide" Target="slides/slide7.xml"/><Relationship Id="rId34" Type="http://schemas.openxmlformats.org/officeDocument/2006/relationships/font" Target="fonts/OpenSans-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b362c99501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gb362c99501_0_10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b362c99501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gb362c99501_0_1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b362c99501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gb362c99501_0_1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b362ca0c1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gb362ca0c1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b362c99501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gb362c99501_0_18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a6328155e2_0_8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a6328155e2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b362c98cb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gb362c98cb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b362c995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b362c9950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b362c99501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gb362c99501_0_4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b362c99501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gb362c99501_0_7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b362c99501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gb362c99501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b362c99501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gb362c99501_0_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b362c99501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gb362c99501_0_9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4.jp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6.jp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7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Custom Layout">
  <p:cSld name="6_Custom Layou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11"/>
          <p:cNvPicPr preferRelativeResize="0"/>
          <p:nvPr/>
        </p:nvPicPr>
        <p:blipFill rotWithShape="1">
          <a:blip r:embed="rId2">
            <a:alphaModFix/>
          </a:blip>
          <a:srcRect b="10000" l="6250" r="53750" t="48139"/>
          <a:stretch/>
        </p:blipFill>
        <p:spPr>
          <a:xfrm>
            <a:off x="571501" y="2476073"/>
            <a:ext cx="3657601" cy="2153077"/>
          </a:xfrm>
          <a:custGeom>
            <a:rect b="b" l="l" r="r" t="t"/>
            <a:pathLst>
              <a:path extrusionOk="0" h="2870770" w="4876801">
                <a:moveTo>
                  <a:pt x="0" y="0"/>
                </a:moveTo>
                <a:lnTo>
                  <a:pt x="4876801" y="0"/>
                </a:lnTo>
                <a:lnTo>
                  <a:pt x="4876801" y="2870770"/>
                </a:lnTo>
                <a:lnTo>
                  <a:pt x="0" y="287077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7" name="Google Shape;37;p11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7_Custom Layout">
  <p:cSld name="7_Custom Layou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12"/>
          <p:cNvPicPr preferRelativeResize="0"/>
          <p:nvPr/>
        </p:nvPicPr>
        <p:blipFill rotWithShape="1">
          <a:blip r:embed="rId2">
            <a:alphaModFix/>
          </a:blip>
          <a:srcRect b="12747" l="12997" r="32915" t="17891"/>
          <a:stretch/>
        </p:blipFill>
        <p:spPr>
          <a:xfrm>
            <a:off x="497681" y="580240"/>
            <a:ext cx="2071007" cy="2249608"/>
          </a:xfrm>
          <a:custGeom>
            <a:rect b="b" l="l" r="r" t="t"/>
            <a:pathLst>
              <a:path extrusionOk="0" h="2999477" w="2761342">
                <a:moveTo>
                  <a:pt x="0" y="0"/>
                </a:moveTo>
                <a:lnTo>
                  <a:pt x="2761342" y="0"/>
                </a:lnTo>
                <a:lnTo>
                  <a:pt x="2761342" y="2999477"/>
                </a:lnTo>
                <a:lnTo>
                  <a:pt x="0" y="2999477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40" name="Google Shape;40;p12"/>
          <p:cNvPicPr preferRelativeResize="0"/>
          <p:nvPr/>
        </p:nvPicPr>
        <p:blipFill rotWithShape="1">
          <a:blip r:embed="rId2">
            <a:alphaModFix/>
          </a:blip>
          <a:srcRect b="18474" l="29558" r="16356" t="12164"/>
          <a:stretch/>
        </p:blipFill>
        <p:spPr>
          <a:xfrm>
            <a:off x="6575314" y="580240"/>
            <a:ext cx="2071007" cy="2249608"/>
          </a:xfrm>
          <a:custGeom>
            <a:rect b="b" l="l" r="r" t="t"/>
            <a:pathLst>
              <a:path extrusionOk="0" h="2999477" w="2761343">
                <a:moveTo>
                  <a:pt x="0" y="0"/>
                </a:moveTo>
                <a:lnTo>
                  <a:pt x="2761343" y="0"/>
                </a:lnTo>
                <a:lnTo>
                  <a:pt x="2761343" y="2999477"/>
                </a:lnTo>
                <a:lnTo>
                  <a:pt x="0" y="2999477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41" name="Google Shape;41;p12"/>
          <p:cNvPicPr preferRelativeResize="0"/>
          <p:nvPr/>
        </p:nvPicPr>
        <p:blipFill rotWithShape="1">
          <a:blip r:embed="rId2">
            <a:alphaModFix/>
          </a:blip>
          <a:srcRect b="12747" l="24661" r="17757" t="17891"/>
          <a:stretch/>
        </p:blipFill>
        <p:spPr>
          <a:xfrm>
            <a:off x="2963636" y="580240"/>
            <a:ext cx="3216729" cy="2249608"/>
          </a:xfrm>
          <a:custGeom>
            <a:rect b="b" l="l" r="r" t="t"/>
            <a:pathLst>
              <a:path extrusionOk="0" h="2999477" w="4288972">
                <a:moveTo>
                  <a:pt x="0" y="0"/>
                </a:moveTo>
                <a:lnTo>
                  <a:pt x="4288972" y="0"/>
                </a:lnTo>
                <a:lnTo>
                  <a:pt x="4288972" y="2999477"/>
                </a:lnTo>
                <a:lnTo>
                  <a:pt x="0" y="2999477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2" name="Google Shape;42;p12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_Custom Layout">
  <p:cSld name="8_Custom Layou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13"/>
          <p:cNvPicPr preferRelativeResize="0"/>
          <p:nvPr/>
        </p:nvPicPr>
        <p:blipFill rotWithShape="1">
          <a:blip r:embed="rId2">
            <a:alphaModFix/>
          </a:blip>
          <a:srcRect b="9735" l="27133" r="20980" t="9735"/>
          <a:stretch/>
        </p:blipFill>
        <p:spPr>
          <a:xfrm>
            <a:off x="4751264" y="500742"/>
            <a:ext cx="1927472" cy="4142015"/>
          </a:xfrm>
          <a:custGeom>
            <a:rect b="b" l="l" r="r" t="t"/>
            <a:pathLst>
              <a:path extrusionOk="0" h="5522686" w="2569963">
                <a:moveTo>
                  <a:pt x="0" y="0"/>
                </a:moveTo>
                <a:lnTo>
                  <a:pt x="2569963" y="0"/>
                </a:lnTo>
                <a:lnTo>
                  <a:pt x="2569963" y="5522686"/>
                </a:lnTo>
                <a:lnTo>
                  <a:pt x="0" y="5522686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45" name="Google Shape;45;p13"/>
          <p:cNvPicPr preferRelativeResize="0"/>
          <p:nvPr/>
        </p:nvPicPr>
        <p:blipFill rotWithShape="1">
          <a:blip r:embed="rId2">
            <a:alphaModFix/>
          </a:blip>
          <a:srcRect b="20269" l="20714" r="27399" t="14436"/>
          <a:stretch/>
        </p:blipFill>
        <p:spPr>
          <a:xfrm>
            <a:off x="598015" y="500743"/>
            <a:ext cx="1927472" cy="2071008"/>
          </a:xfrm>
          <a:custGeom>
            <a:rect b="b" l="l" r="r" t="t"/>
            <a:pathLst>
              <a:path extrusionOk="0" h="2761344" w="2569963">
                <a:moveTo>
                  <a:pt x="0" y="0"/>
                </a:moveTo>
                <a:lnTo>
                  <a:pt x="2569963" y="0"/>
                </a:lnTo>
                <a:lnTo>
                  <a:pt x="2569963" y="2761344"/>
                </a:lnTo>
                <a:lnTo>
                  <a:pt x="0" y="2761344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46" name="Google Shape;46;p13"/>
          <p:cNvPicPr preferRelativeResize="0"/>
          <p:nvPr/>
        </p:nvPicPr>
        <p:blipFill rotWithShape="1">
          <a:blip r:embed="rId2">
            <a:alphaModFix/>
          </a:blip>
          <a:srcRect b="15112" l="16098" r="32015" t="19595"/>
          <a:stretch/>
        </p:blipFill>
        <p:spPr>
          <a:xfrm>
            <a:off x="598014" y="2571750"/>
            <a:ext cx="1927472" cy="2071008"/>
          </a:xfrm>
          <a:custGeom>
            <a:rect b="b" l="l" r="r" t="t"/>
            <a:pathLst>
              <a:path extrusionOk="0" h="2761344" w="2569963">
                <a:moveTo>
                  <a:pt x="0" y="0"/>
                </a:moveTo>
                <a:lnTo>
                  <a:pt x="2569963" y="0"/>
                </a:lnTo>
                <a:lnTo>
                  <a:pt x="2569963" y="2761344"/>
                </a:lnTo>
                <a:lnTo>
                  <a:pt x="0" y="2761344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7" name="Google Shape;47;p13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0_Custom Layout">
  <p:cSld name="10_Custom Layou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14"/>
          <p:cNvPicPr preferRelativeResize="0"/>
          <p:nvPr/>
        </p:nvPicPr>
        <p:blipFill rotWithShape="1">
          <a:blip r:embed="rId2">
            <a:alphaModFix/>
          </a:blip>
          <a:srcRect b="17794" l="10870" r="21195" t="16228"/>
          <a:stretch/>
        </p:blipFill>
        <p:spPr>
          <a:xfrm>
            <a:off x="6800850" y="528638"/>
            <a:ext cx="1785938" cy="2149248"/>
          </a:xfrm>
          <a:custGeom>
            <a:rect b="b" l="l" r="r" t="t"/>
            <a:pathLst>
              <a:path extrusionOk="0" h="2865664" w="2381250">
                <a:moveTo>
                  <a:pt x="0" y="0"/>
                </a:moveTo>
                <a:lnTo>
                  <a:pt x="2381250" y="0"/>
                </a:lnTo>
                <a:lnTo>
                  <a:pt x="2381250" y="2865664"/>
                </a:lnTo>
                <a:lnTo>
                  <a:pt x="0" y="2865664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50" name="Google Shape;50;p14"/>
          <p:cNvPicPr preferRelativeResize="0"/>
          <p:nvPr/>
        </p:nvPicPr>
        <p:blipFill rotWithShape="1">
          <a:blip r:embed="rId3">
            <a:alphaModFix/>
          </a:blip>
          <a:srcRect b="17010" l="16033" r="16032" t="17010"/>
          <a:stretch/>
        </p:blipFill>
        <p:spPr>
          <a:xfrm>
            <a:off x="5014913" y="528638"/>
            <a:ext cx="1785938" cy="2149248"/>
          </a:xfrm>
          <a:custGeom>
            <a:rect b="b" l="l" r="r" t="t"/>
            <a:pathLst>
              <a:path extrusionOk="0" h="2865664" w="2381250">
                <a:moveTo>
                  <a:pt x="0" y="0"/>
                </a:moveTo>
                <a:lnTo>
                  <a:pt x="2381250" y="0"/>
                </a:lnTo>
                <a:lnTo>
                  <a:pt x="2381250" y="2865664"/>
                </a:lnTo>
                <a:lnTo>
                  <a:pt x="0" y="2865664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51" name="Google Shape;51;p14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_Custom Layout">
  <p:cSld name="9_Custom Layou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15"/>
          <p:cNvPicPr preferRelativeResize="0"/>
          <p:nvPr/>
        </p:nvPicPr>
        <p:blipFill rotWithShape="1">
          <a:blip r:embed="rId2">
            <a:alphaModFix/>
          </a:blip>
          <a:srcRect b="23132" l="19355" r="17928" t="15646"/>
          <a:stretch/>
        </p:blipFill>
        <p:spPr>
          <a:xfrm>
            <a:off x="6747387" y="500743"/>
            <a:ext cx="1863827" cy="1959324"/>
          </a:xfrm>
          <a:custGeom>
            <a:rect b="b" l="l" r="r" t="t"/>
            <a:pathLst>
              <a:path extrusionOk="0" h="2612432" w="2485103">
                <a:moveTo>
                  <a:pt x="0" y="0"/>
                </a:moveTo>
                <a:lnTo>
                  <a:pt x="2485103" y="0"/>
                </a:lnTo>
                <a:lnTo>
                  <a:pt x="2485103" y="2612432"/>
                </a:lnTo>
                <a:lnTo>
                  <a:pt x="0" y="2612432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54" name="Google Shape;54;p15"/>
          <p:cNvPicPr preferRelativeResize="0"/>
          <p:nvPr/>
        </p:nvPicPr>
        <p:blipFill rotWithShape="1">
          <a:blip r:embed="rId2">
            <a:alphaModFix/>
          </a:blip>
          <a:srcRect b="8421" l="18641" r="18640" t="30357"/>
          <a:stretch/>
        </p:blipFill>
        <p:spPr>
          <a:xfrm>
            <a:off x="6747387" y="2683434"/>
            <a:ext cx="1863827" cy="1959324"/>
          </a:xfrm>
          <a:custGeom>
            <a:rect b="b" l="l" r="r" t="t"/>
            <a:pathLst>
              <a:path extrusionOk="0" h="2612432" w="2485103">
                <a:moveTo>
                  <a:pt x="0" y="0"/>
                </a:moveTo>
                <a:lnTo>
                  <a:pt x="2485103" y="0"/>
                </a:lnTo>
                <a:lnTo>
                  <a:pt x="2485103" y="2612432"/>
                </a:lnTo>
                <a:lnTo>
                  <a:pt x="0" y="2612432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55" name="Google Shape;55;p15"/>
          <p:cNvPicPr preferRelativeResize="0"/>
          <p:nvPr/>
        </p:nvPicPr>
        <p:blipFill rotWithShape="1">
          <a:blip r:embed="rId3">
            <a:alphaModFix/>
          </a:blip>
          <a:srcRect b="19254" l="18641" r="18640" t="9108"/>
          <a:stretch/>
        </p:blipFill>
        <p:spPr>
          <a:xfrm>
            <a:off x="4647421" y="1049482"/>
            <a:ext cx="1863827" cy="3044537"/>
          </a:xfrm>
          <a:custGeom>
            <a:rect b="b" l="l" r="r" t="t"/>
            <a:pathLst>
              <a:path extrusionOk="0" h="4059382" w="2485103">
                <a:moveTo>
                  <a:pt x="0" y="0"/>
                </a:moveTo>
                <a:lnTo>
                  <a:pt x="2485103" y="0"/>
                </a:lnTo>
                <a:lnTo>
                  <a:pt x="2485103" y="4059382"/>
                </a:lnTo>
                <a:lnTo>
                  <a:pt x="0" y="4059382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56" name="Google Shape;56;p15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1_Custom Layout">
  <p:cSld name="11_Custom Layou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6"/>
          <p:cNvPicPr preferRelativeResize="0"/>
          <p:nvPr/>
        </p:nvPicPr>
        <p:blipFill rotWithShape="1">
          <a:blip r:embed="rId2">
            <a:alphaModFix/>
          </a:blip>
          <a:srcRect b="10052" l="10679" r="8087" t="12254"/>
          <a:stretch/>
        </p:blipFill>
        <p:spPr>
          <a:xfrm>
            <a:off x="619432" y="500744"/>
            <a:ext cx="4712111" cy="3174716"/>
          </a:xfrm>
          <a:custGeom>
            <a:rect b="b" l="l" r="r" t="t"/>
            <a:pathLst>
              <a:path extrusionOk="0" h="4232955" w="6282814">
                <a:moveTo>
                  <a:pt x="0" y="0"/>
                </a:moveTo>
                <a:lnTo>
                  <a:pt x="6282814" y="0"/>
                </a:lnTo>
                <a:lnTo>
                  <a:pt x="6282814" y="4232955"/>
                </a:lnTo>
                <a:lnTo>
                  <a:pt x="0" y="4232955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59" name="Google Shape;59;p16"/>
          <p:cNvPicPr preferRelativeResize="0"/>
          <p:nvPr/>
        </p:nvPicPr>
        <p:blipFill rotWithShape="1">
          <a:blip r:embed="rId2">
            <a:alphaModFix/>
          </a:blip>
          <a:srcRect b="25817" l="55129" r="17233" t="25816"/>
          <a:stretch/>
        </p:blipFill>
        <p:spPr>
          <a:xfrm>
            <a:off x="6332908" y="1583578"/>
            <a:ext cx="1603108" cy="1976345"/>
          </a:xfrm>
          <a:custGeom>
            <a:rect b="b" l="l" r="r" t="t"/>
            <a:pathLst>
              <a:path extrusionOk="0" h="2635126" w="2137477">
                <a:moveTo>
                  <a:pt x="0" y="0"/>
                </a:moveTo>
                <a:lnTo>
                  <a:pt x="2137477" y="0"/>
                </a:lnTo>
                <a:lnTo>
                  <a:pt x="2137477" y="2635126"/>
                </a:lnTo>
                <a:lnTo>
                  <a:pt x="0" y="263512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0" name="Google Shape;60;p16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2_Custom Layout">
  <p:cSld name="12_Custom Layou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7"/>
          <p:cNvPicPr preferRelativeResize="0"/>
          <p:nvPr/>
        </p:nvPicPr>
        <p:blipFill rotWithShape="1">
          <a:blip r:embed="rId2">
            <a:alphaModFix/>
          </a:blip>
          <a:srcRect b="9735" l="22498" r="16807" t="9735"/>
          <a:stretch/>
        </p:blipFill>
        <p:spPr>
          <a:xfrm>
            <a:off x="6563955" y="500744"/>
            <a:ext cx="2020529" cy="4142014"/>
          </a:xfrm>
          <a:custGeom>
            <a:rect b="b" l="l" r="r" t="t"/>
            <a:pathLst>
              <a:path extrusionOk="0" h="5522685" w="2694039">
                <a:moveTo>
                  <a:pt x="0" y="0"/>
                </a:moveTo>
                <a:lnTo>
                  <a:pt x="2694039" y="0"/>
                </a:lnTo>
                <a:lnTo>
                  <a:pt x="2694039" y="5522685"/>
                </a:lnTo>
                <a:lnTo>
                  <a:pt x="0" y="5522685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63" name="Google Shape;63;p17"/>
          <p:cNvPicPr preferRelativeResize="0"/>
          <p:nvPr/>
        </p:nvPicPr>
        <p:blipFill rotWithShape="1">
          <a:blip r:embed="rId2">
            <a:alphaModFix/>
          </a:blip>
          <a:srcRect b="6402" l="19653" r="19651" t="13069"/>
          <a:stretch/>
        </p:blipFill>
        <p:spPr>
          <a:xfrm>
            <a:off x="2391457" y="500744"/>
            <a:ext cx="2020529" cy="4142014"/>
          </a:xfrm>
          <a:custGeom>
            <a:rect b="b" l="l" r="r" t="t"/>
            <a:pathLst>
              <a:path extrusionOk="0" h="5522685" w="2694039">
                <a:moveTo>
                  <a:pt x="0" y="0"/>
                </a:moveTo>
                <a:lnTo>
                  <a:pt x="2694039" y="0"/>
                </a:lnTo>
                <a:lnTo>
                  <a:pt x="2694039" y="5522685"/>
                </a:lnTo>
                <a:lnTo>
                  <a:pt x="0" y="5522685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4" name="Google Shape;64;p17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Custom Layout">
  <p:cSld name="13_Custom Layou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8"/>
          <p:cNvPicPr preferRelativeResize="0"/>
          <p:nvPr/>
        </p:nvPicPr>
        <p:blipFill rotWithShape="1">
          <a:blip r:embed="rId2">
            <a:alphaModFix/>
          </a:blip>
          <a:srcRect b="9735" l="12850" r="50998" t="9735"/>
          <a:stretch/>
        </p:blipFill>
        <p:spPr>
          <a:xfrm>
            <a:off x="1174978" y="500743"/>
            <a:ext cx="3305746" cy="4142015"/>
          </a:xfrm>
          <a:custGeom>
            <a:rect b="b" l="l" r="r" t="t"/>
            <a:pathLst>
              <a:path extrusionOk="0" h="5522686" w="4407661">
                <a:moveTo>
                  <a:pt x="0" y="0"/>
                </a:moveTo>
                <a:lnTo>
                  <a:pt x="4407661" y="0"/>
                </a:lnTo>
                <a:lnTo>
                  <a:pt x="4407661" y="5522686"/>
                </a:lnTo>
                <a:lnTo>
                  <a:pt x="0" y="552268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7" name="Google Shape;67;p18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4_Custom Layout">
  <p:cSld name="14_Custom Layou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9"/>
          <p:cNvSpPr/>
          <p:nvPr/>
        </p:nvSpPr>
        <p:spPr>
          <a:xfrm>
            <a:off x="4861813" y="2057544"/>
            <a:ext cx="4282200" cy="1872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0" name="Google Shape;70;p19"/>
          <p:cNvPicPr preferRelativeResize="0"/>
          <p:nvPr/>
        </p:nvPicPr>
        <p:blipFill rotWithShape="1">
          <a:blip r:embed="rId2">
            <a:alphaModFix/>
          </a:blip>
          <a:srcRect b="9735" l="19107" r="10809" t="9735"/>
          <a:stretch/>
        </p:blipFill>
        <p:spPr>
          <a:xfrm>
            <a:off x="2698956" y="500744"/>
            <a:ext cx="2162858" cy="4142014"/>
          </a:xfrm>
          <a:custGeom>
            <a:rect b="b" l="l" r="r" t="t"/>
            <a:pathLst>
              <a:path extrusionOk="0" h="5522685" w="2883811">
                <a:moveTo>
                  <a:pt x="0" y="0"/>
                </a:moveTo>
                <a:lnTo>
                  <a:pt x="2883811" y="0"/>
                </a:lnTo>
                <a:lnTo>
                  <a:pt x="2883811" y="5522685"/>
                </a:lnTo>
                <a:lnTo>
                  <a:pt x="0" y="5522685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71" name="Google Shape;71;p19"/>
          <p:cNvPicPr preferRelativeResize="0"/>
          <p:nvPr/>
        </p:nvPicPr>
        <p:blipFill rotWithShape="1">
          <a:blip r:embed="rId3">
            <a:alphaModFix/>
          </a:blip>
          <a:srcRect b="26117" l="8196" r="19805" t="11015"/>
          <a:stretch/>
        </p:blipFill>
        <p:spPr>
          <a:xfrm>
            <a:off x="5528953" y="2214563"/>
            <a:ext cx="1434647" cy="1715517"/>
          </a:xfrm>
          <a:custGeom>
            <a:rect b="b" l="l" r="r" t="t"/>
            <a:pathLst>
              <a:path extrusionOk="0" h="2287356" w="1912863">
                <a:moveTo>
                  <a:pt x="0" y="0"/>
                </a:moveTo>
                <a:lnTo>
                  <a:pt x="1912863" y="0"/>
                </a:lnTo>
                <a:lnTo>
                  <a:pt x="1912863" y="2287356"/>
                </a:lnTo>
                <a:lnTo>
                  <a:pt x="0" y="2287356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72" name="Google Shape;72;p19"/>
          <p:cNvPicPr preferRelativeResize="0"/>
          <p:nvPr/>
        </p:nvPicPr>
        <p:blipFill rotWithShape="1">
          <a:blip r:embed="rId3">
            <a:alphaModFix/>
          </a:blip>
          <a:srcRect b="26117" l="7464" r="20536" t="11015"/>
          <a:stretch/>
        </p:blipFill>
        <p:spPr>
          <a:xfrm>
            <a:off x="7097759" y="2214563"/>
            <a:ext cx="1434647" cy="1715517"/>
          </a:xfrm>
          <a:custGeom>
            <a:rect b="b" l="l" r="r" t="t"/>
            <a:pathLst>
              <a:path extrusionOk="0" h="2287356" w="1912863">
                <a:moveTo>
                  <a:pt x="0" y="0"/>
                </a:moveTo>
                <a:lnTo>
                  <a:pt x="1912863" y="0"/>
                </a:lnTo>
                <a:lnTo>
                  <a:pt x="1912863" y="2287356"/>
                </a:lnTo>
                <a:lnTo>
                  <a:pt x="0" y="228735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73" name="Google Shape;73;p19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5_Custom Layout">
  <p:cSld name="15_Custom Layou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20"/>
          <p:cNvPicPr preferRelativeResize="0"/>
          <p:nvPr/>
        </p:nvPicPr>
        <p:blipFill rotWithShape="1">
          <a:blip r:embed="rId2">
            <a:alphaModFix/>
          </a:blip>
          <a:srcRect b="10766" l="8643" r="12344" t="10765"/>
          <a:stretch/>
        </p:blipFill>
        <p:spPr>
          <a:xfrm rot="10800000">
            <a:off x="2944559" y="871538"/>
            <a:ext cx="1543050" cy="1543050"/>
          </a:xfrm>
          <a:custGeom>
            <a:rect b="b" l="l" r="r" t="t"/>
            <a:pathLst>
              <a:path extrusionOk="0" h="2057400" w="2057400">
                <a:moveTo>
                  <a:pt x="2057400" y="2057400"/>
                </a:moveTo>
                <a:lnTo>
                  <a:pt x="0" y="2057400"/>
                </a:lnTo>
                <a:lnTo>
                  <a:pt x="0" y="0"/>
                </a:lnTo>
                <a:lnTo>
                  <a:pt x="2057400" y="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76" name="Google Shape;76;p20"/>
          <p:cNvPicPr preferRelativeResize="0"/>
          <p:nvPr/>
        </p:nvPicPr>
        <p:blipFill rotWithShape="1">
          <a:blip r:embed="rId3">
            <a:alphaModFix/>
          </a:blip>
          <a:srcRect b="16446" l="22430" r="12324" t="18758"/>
          <a:stretch/>
        </p:blipFill>
        <p:spPr>
          <a:xfrm rot="10800000">
            <a:off x="4656392" y="1140402"/>
            <a:ext cx="1274185" cy="1274186"/>
          </a:xfrm>
          <a:custGeom>
            <a:rect b="b" l="l" r="r" t="t"/>
            <a:pathLst>
              <a:path extrusionOk="0" h="1698914" w="1698914">
                <a:moveTo>
                  <a:pt x="1698914" y="1698914"/>
                </a:moveTo>
                <a:lnTo>
                  <a:pt x="0" y="1698914"/>
                </a:lnTo>
                <a:lnTo>
                  <a:pt x="0" y="0"/>
                </a:lnTo>
                <a:lnTo>
                  <a:pt x="1698914" y="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77" name="Google Shape;77;p20"/>
          <p:cNvPicPr preferRelativeResize="0"/>
          <p:nvPr/>
        </p:nvPicPr>
        <p:blipFill rotWithShape="1">
          <a:blip r:embed="rId2">
            <a:alphaModFix/>
          </a:blip>
          <a:srcRect b="7265" l="8231" r="12757" t="14267"/>
          <a:stretch/>
        </p:blipFill>
        <p:spPr>
          <a:xfrm rot="10800000">
            <a:off x="4656392" y="2557463"/>
            <a:ext cx="1543050" cy="1543050"/>
          </a:xfrm>
          <a:custGeom>
            <a:rect b="b" l="l" r="r" t="t"/>
            <a:pathLst>
              <a:path extrusionOk="0" h="2057400" w="2057400">
                <a:moveTo>
                  <a:pt x="2057400" y="2057400"/>
                </a:moveTo>
                <a:lnTo>
                  <a:pt x="0" y="2057400"/>
                </a:lnTo>
                <a:lnTo>
                  <a:pt x="0" y="0"/>
                </a:lnTo>
                <a:lnTo>
                  <a:pt x="2057400" y="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78" name="Google Shape;78;p20"/>
          <p:cNvPicPr preferRelativeResize="0"/>
          <p:nvPr/>
        </p:nvPicPr>
        <p:blipFill rotWithShape="1">
          <a:blip r:embed="rId2">
            <a:alphaModFix/>
          </a:blip>
          <a:srcRect b="17602" l="17377" r="17376" t="17602"/>
          <a:stretch/>
        </p:blipFill>
        <p:spPr>
          <a:xfrm rot="10800000">
            <a:off x="3213423" y="2557464"/>
            <a:ext cx="1274186" cy="1274186"/>
          </a:xfrm>
          <a:custGeom>
            <a:rect b="b" l="l" r="r" t="t"/>
            <a:pathLst>
              <a:path extrusionOk="0" h="1698914" w="1698914">
                <a:moveTo>
                  <a:pt x="1698914" y="1698914"/>
                </a:moveTo>
                <a:lnTo>
                  <a:pt x="0" y="1698914"/>
                </a:lnTo>
                <a:lnTo>
                  <a:pt x="0" y="0"/>
                </a:lnTo>
                <a:lnTo>
                  <a:pt x="1698914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>
  <p:cSld name="2_Title Slid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3"/>
          <p:cNvPicPr preferRelativeResize="0"/>
          <p:nvPr/>
        </p:nvPicPr>
        <p:blipFill rotWithShape="1">
          <a:blip r:embed="rId2">
            <a:alphaModFix/>
          </a:blip>
          <a:srcRect b="9735" l="49303" r="12193" t="9735"/>
          <a:stretch/>
        </p:blipFill>
        <p:spPr>
          <a:xfrm>
            <a:off x="4572011" y="500743"/>
            <a:ext cx="3520727" cy="4142015"/>
          </a:xfrm>
          <a:custGeom>
            <a:rect b="b" l="l" r="r" t="t"/>
            <a:pathLst>
              <a:path extrusionOk="0" h="5522686" w="4694302">
                <a:moveTo>
                  <a:pt x="0" y="0"/>
                </a:moveTo>
                <a:lnTo>
                  <a:pt x="4694302" y="0"/>
                </a:lnTo>
                <a:lnTo>
                  <a:pt x="4694302" y="5522686"/>
                </a:lnTo>
                <a:lnTo>
                  <a:pt x="0" y="552268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2" name="Google Shape;12;p3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8_Custom Layout">
  <p:cSld name="18_Custom Layou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21"/>
          <p:cNvPicPr preferRelativeResize="0"/>
          <p:nvPr/>
        </p:nvPicPr>
        <p:blipFill rotWithShape="1">
          <a:blip r:embed="rId2">
            <a:alphaModFix/>
          </a:blip>
          <a:srcRect b="48651" l="28911" r="17767" t="17533"/>
          <a:stretch/>
        </p:blipFill>
        <p:spPr>
          <a:xfrm>
            <a:off x="837896" y="901831"/>
            <a:ext cx="1545260" cy="1739298"/>
          </a:xfrm>
          <a:custGeom>
            <a:rect b="b" l="l" r="r" t="t"/>
            <a:pathLst>
              <a:path extrusionOk="0" h="2319064" w="2060346">
                <a:moveTo>
                  <a:pt x="0" y="0"/>
                </a:moveTo>
                <a:lnTo>
                  <a:pt x="2060346" y="0"/>
                </a:lnTo>
                <a:lnTo>
                  <a:pt x="2060346" y="2319064"/>
                </a:lnTo>
                <a:lnTo>
                  <a:pt x="0" y="2319064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82" name="Google Shape;82;p21"/>
          <p:cNvPicPr preferRelativeResize="0"/>
          <p:nvPr/>
        </p:nvPicPr>
        <p:blipFill rotWithShape="1">
          <a:blip r:embed="rId2">
            <a:alphaModFix/>
          </a:blip>
          <a:srcRect b="9735" l="6428" r="6428" t="9735"/>
          <a:stretch/>
        </p:blipFill>
        <p:spPr>
          <a:xfrm>
            <a:off x="3200399" y="500743"/>
            <a:ext cx="2525486" cy="4142015"/>
          </a:xfrm>
          <a:custGeom>
            <a:rect b="b" l="l" r="r" t="t"/>
            <a:pathLst>
              <a:path extrusionOk="0" h="5522686" w="3367315">
                <a:moveTo>
                  <a:pt x="0" y="0"/>
                </a:moveTo>
                <a:lnTo>
                  <a:pt x="3367315" y="0"/>
                </a:lnTo>
                <a:lnTo>
                  <a:pt x="3367315" y="5522686"/>
                </a:lnTo>
                <a:lnTo>
                  <a:pt x="0" y="552268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83" name="Google Shape;83;p21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6_Custom Layout">
  <p:cSld name="16_Custom Layou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22"/>
          <p:cNvPicPr preferRelativeResize="0"/>
          <p:nvPr/>
        </p:nvPicPr>
        <p:blipFill rotWithShape="1">
          <a:blip r:embed="rId2">
            <a:alphaModFix/>
          </a:blip>
          <a:srcRect b="22081" l="9990" r="35957" t="17429"/>
          <a:stretch/>
        </p:blipFill>
        <p:spPr>
          <a:xfrm>
            <a:off x="-2486905" y="896472"/>
            <a:ext cx="4942595" cy="3111233"/>
          </a:xfrm>
          <a:custGeom>
            <a:rect b="b" l="l" r="r" t="t"/>
            <a:pathLst>
              <a:path extrusionOk="0" h="4148311" w="6590126">
                <a:moveTo>
                  <a:pt x="0" y="0"/>
                </a:moveTo>
                <a:lnTo>
                  <a:pt x="6590126" y="0"/>
                </a:lnTo>
                <a:lnTo>
                  <a:pt x="6590126" y="4148311"/>
                </a:lnTo>
                <a:lnTo>
                  <a:pt x="0" y="414831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86" name="Google Shape;86;p22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7_Custom Layout">
  <p:cSld name="17_Custom Layou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3"/>
          <p:cNvSpPr/>
          <p:nvPr/>
        </p:nvSpPr>
        <p:spPr>
          <a:xfrm>
            <a:off x="4586288" y="500743"/>
            <a:ext cx="4013400" cy="4142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9" name="Google Shape;89;p23"/>
          <p:cNvPicPr preferRelativeResize="0"/>
          <p:nvPr/>
        </p:nvPicPr>
        <p:blipFill rotWithShape="1">
          <a:blip r:embed="rId2">
            <a:alphaModFix/>
          </a:blip>
          <a:srcRect b="14558" l="35101" r="34621" t="14158"/>
          <a:stretch/>
        </p:blipFill>
        <p:spPr>
          <a:xfrm>
            <a:off x="3508450" y="1132610"/>
            <a:ext cx="2161309" cy="2862176"/>
          </a:xfrm>
          <a:custGeom>
            <a:rect b="b" l="l" r="r" t="t"/>
            <a:pathLst>
              <a:path extrusionOk="0" h="3816235" w="2881746">
                <a:moveTo>
                  <a:pt x="0" y="0"/>
                </a:moveTo>
                <a:lnTo>
                  <a:pt x="2881746" y="0"/>
                </a:lnTo>
                <a:lnTo>
                  <a:pt x="2881746" y="3816235"/>
                </a:lnTo>
                <a:lnTo>
                  <a:pt x="0" y="3816235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90" name="Google Shape;90;p23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0_Custom Layout">
  <p:cSld name="20_Custom Layout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24"/>
          <p:cNvPicPr preferRelativeResize="0"/>
          <p:nvPr/>
        </p:nvPicPr>
        <p:blipFill rotWithShape="1">
          <a:blip r:embed="rId2">
            <a:alphaModFix/>
          </a:blip>
          <a:srcRect b="13999" l="10307" r="70676" t="14000"/>
          <a:stretch/>
        </p:blipFill>
        <p:spPr>
          <a:xfrm>
            <a:off x="942501" y="720091"/>
            <a:ext cx="1738786" cy="3703318"/>
          </a:xfrm>
          <a:custGeom>
            <a:rect b="b" l="l" r="r" t="t"/>
            <a:pathLst>
              <a:path extrusionOk="0" h="4937758" w="2318382">
                <a:moveTo>
                  <a:pt x="302595" y="0"/>
                </a:moveTo>
                <a:lnTo>
                  <a:pt x="2015787" y="0"/>
                </a:lnTo>
                <a:cubicBezTo>
                  <a:pt x="2182906" y="0"/>
                  <a:pt x="2318382" y="135476"/>
                  <a:pt x="2318382" y="302595"/>
                </a:cubicBezTo>
                <a:lnTo>
                  <a:pt x="2318382" y="4635163"/>
                </a:lnTo>
                <a:cubicBezTo>
                  <a:pt x="2318382" y="4802282"/>
                  <a:pt x="2182906" y="4937758"/>
                  <a:pt x="2015787" y="4937758"/>
                </a:cubicBezTo>
                <a:lnTo>
                  <a:pt x="302595" y="4937758"/>
                </a:lnTo>
                <a:cubicBezTo>
                  <a:pt x="135476" y="4937758"/>
                  <a:pt x="0" y="4802282"/>
                  <a:pt x="0" y="4635163"/>
                </a:cubicBezTo>
                <a:lnTo>
                  <a:pt x="0" y="302595"/>
                </a:lnTo>
                <a:cubicBezTo>
                  <a:pt x="0" y="135476"/>
                  <a:pt x="135476" y="0"/>
                  <a:pt x="302595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93" name="Google Shape;93;p24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9_Custom Layout">
  <p:cSld name="19_Custom Layou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5"/>
          <p:cNvSpPr/>
          <p:nvPr/>
        </p:nvSpPr>
        <p:spPr>
          <a:xfrm>
            <a:off x="0" y="-1"/>
            <a:ext cx="9144000" cy="2143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6" name="Google Shape;96;p25"/>
          <p:cNvPicPr preferRelativeResize="0"/>
          <p:nvPr/>
        </p:nvPicPr>
        <p:blipFill rotWithShape="1">
          <a:blip r:embed="rId2">
            <a:alphaModFix/>
          </a:blip>
          <a:srcRect b="50476" l="14438" r="13796" t="12062"/>
          <a:stretch/>
        </p:blipFill>
        <p:spPr>
          <a:xfrm>
            <a:off x="2914650" y="620485"/>
            <a:ext cx="3344635" cy="1926771"/>
          </a:xfrm>
          <a:custGeom>
            <a:rect b="b" l="l" r="r" t="t"/>
            <a:pathLst>
              <a:path extrusionOk="0" h="2569028" w="4459514">
                <a:moveTo>
                  <a:pt x="0" y="0"/>
                </a:moveTo>
                <a:lnTo>
                  <a:pt x="4459514" y="0"/>
                </a:lnTo>
                <a:lnTo>
                  <a:pt x="4459514" y="2569028"/>
                </a:lnTo>
                <a:lnTo>
                  <a:pt x="0" y="2569028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97" name="Google Shape;97;p25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4"/>
          <p:cNvPicPr preferRelativeResize="0"/>
          <p:nvPr/>
        </p:nvPicPr>
        <p:blipFill rotWithShape="1">
          <a:blip r:embed="rId2">
            <a:alphaModFix/>
          </a:blip>
          <a:srcRect b="23060" l="7343" r="65156" t="12778"/>
          <a:stretch/>
        </p:blipFill>
        <p:spPr>
          <a:xfrm>
            <a:off x="671513" y="657225"/>
            <a:ext cx="2514600" cy="3300178"/>
          </a:xfrm>
          <a:custGeom>
            <a:rect b="b" l="l" r="r" t="t"/>
            <a:pathLst>
              <a:path extrusionOk="0" h="4400238" w="3352800">
                <a:moveTo>
                  <a:pt x="0" y="0"/>
                </a:moveTo>
                <a:lnTo>
                  <a:pt x="3352800" y="0"/>
                </a:lnTo>
                <a:lnTo>
                  <a:pt x="3352800" y="4400238"/>
                </a:lnTo>
                <a:lnTo>
                  <a:pt x="0" y="4400238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5" name="Google Shape;15;p4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ustom Layout">
  <p:cSld name="3_Custom Layou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/>
          <p:nvPr/>
        </p:nvSpPr>
        <p:spPr>
          <a:xfrm rot="5400000">
            <a:off x="5804999" y="1107388"/>
            <a:ext cx="3597300" cy="3080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" name="Google Shape;18;p5"/>
          <p:cNvPicPr preferRelativeResize="0"/>
          <p:nvPr/>
        </p:nvPicPr>
        <p:blipFill rotWithShape="1">
          <a:blip r:embed="rId2">
            <a:alphaModFix/>
          </a:blip>
          <a:srcRect b="17754" l="47225" r="7907" t="22795"/>
          <a:stretch/>
        </p:blipFill>
        <p:spPr>
          <a:xfrm>
            <a:off x="4318269" y="2111828"/>
            <a:ext cx="4102599" cy="2334524"/>
          </a:xfrm>
          <a:custGeom>
            <a:rect b="b" l="l" r="r" t="t"/>
            <a:pathLst>
              <a:path extrusionOk="0" h="3112699" w="5470132">
                <a:moveTo>
                  <a:pt x="0" y="0"/>
                </a:moveTo>
                <a:lnTo>
                  <a:pt x="5470132" y="0"/>
                </a:lnTo>
                <a:lnTo>
                  <a:pt x="5470132" y="3112699"/>
                </a:lnTo>
                <a:lnTo>
                  <a:pt x="0" y="3112699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9" name="Google Shape;19;p5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6"/>
          <p:cNvPicPr preferRelativeResize="0"/>
          <p:nvPr/>
        </p:nvPicPr>
        <p:blipFill rotWithShape="1">
          <a:blip r:embed="rId2">
            <a:alphaModFix/>
          </a:blip>
          <a:srcRect b="36508" l="9464" r="9464" t="12063"/>
          <a:stretch/>
        </p:blipFill>
        <p:spPr>
          <a:xfrm>
            <a:off x="865415" y="620485"/>
            <a:ext cx="7413171" cy="2645229"/>
          </a:xfrm>
          <a:custGeom>
            <a:rect b="b" l="l" r="r" t="t"/>
            <a:pathLst>
              <a:path extrusionOk="0" h="3526972" w="9884228">
                <a:moveTo>
                  <a:pt x="0" y="0"/>
                </a:moveTo>
                <a:lnTo>
                  <a:pt x="9884228" y="0"/>
                </a:lnTo>
                <a:lnTo>
                  <a:pt x="9884228" y="3526972"/>
                </a:lnTo>
                <a:lnTo>
                  <a:pt x="0" y="3526972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2" name="Google Shape;22;p6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">
  <p:cSld name="2_Custom Layou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7"/>
          <p:cNvPicPr preferRelativeResize="0"/>
          <p:nvPr/>
        </p:nvPicPr>
        <p:blipFill rotWithShape="1">
          <a:blip r:embed="rId2">
            <a:alphaModFix/>
          </a:blip>
          <a:srcRect b="9735" l="42835" r="23614" t="9735"/>
          <a:stretch/>
        </p:blipFill>
        <p:spPr>
          <a:xfrm>
            <a:off x="3916816" y="500743"/>
            <a:ext cx="3067928" cy="4142015"/>
          </a:xfrm>
          <a:custGeom>
            <a:rect b="b" l="l" r="r" t="t"/>
            <a:pathLst>
              <a:path extrusionOk="0" h="5522686" w="4090571">
                <a:moveTo>
                  <a:pt x="0" y="0"/>
                </a:moveTo>
                <a:lnTo>
                  <a:pt x="4090571" y="0"/>
                </a:lnTo>
                <a:lnTo>
                  <a:pt x="4090571" y="5522686"/>
                </a:lnTo>
                <a:lnTo>
                  <a:pt x="0" y="552268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5" name="Google Shape;25;p7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Custom Layout">
  <p:cSld name="4_Custom Layou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8"/>
          <p:cNvSpPr/>
          <p:nvPr/>
        </p:nvSpPr>
        <p:spPr>
          <a:xfrm>
            <a:off x="0" y="0"/>
            <a:ext cx="9144000" cy="1500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8" name="Google Shape;28;p8"/>
          <p:cNvPicPr preferRelativeResize="0"/>
          <p:nvPr/>
        </p:nvPicPr>
        <p:blipFill rotWithShape="1">
          <a:blip r:embed="rId2">
            <a:alphaModFix/>
          </a:blip>
          <a:srcRect b="52169" l="9464" r="9464" t="9722"/>
          <a:stretch/>
        </p:blipFill>
        <p:spPr>
          <a:xfrm>
            <a:off x="865414" y="500063"/>
            <a:ext cx="7413172" cy="1960110"/>
          </a:xfrm>
          <a:custGeom>
            <a:rect b="b" l="l" r="r" t="t"/>
            <a:pathLst>
              <a:path extrusionOk="0" h="2613480" w="9884229">
                <a:moveTo>
                  <a:pt x="0" y="0"/>
                </a:moveTo>
                <a:lnTo>
                  <a:pt x="9884229" y="0"/>
                </a:lnTo>
                <a:lnTo>
                  <a:pt x="9884229" y="2613480"/>
                </a:lnTo>
                <a:lnTo>
                  <a:pt x="0" y="261348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9" name="Google Shape;29;p8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Custom Layout">
  <p:cSld name="5_Custom Layou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9"/>
          <p:cNvPicPr preferRelativeResize="0"/>
          <p:nvPr/>
        </p:nvPicPr>
        <p:blipFill rotWithShape="1">
          <a:blip r:embed="rId2">
            <a:alphaModFix/>
          </a:blip>
          <a:srcRect b="10000" l="0" r="67813" t="10000"/>
          <a:stretch/>
        </p:blipFill>
        <p:spPr>
          <a:xfrm>
            <a:off x="0" y="514350"/>
            <a:ext cx="2943225" cy="4114800"/>
          </a:xfrm>
          <a:custGeom>
            <a:rect b="b" l="l" r="r" t="t"/>
            <a:pathLst>
              <a:path extrusionOk="0" h="5486400" w="3924300">
                <a:moveTo>
                  <a:pt x="0" y="0"/>
                </a:moveTo>
                <a:lnTo>
                  <a:pt x="3924300" y="0"/>
                </a:lnTo>
                <a:lnTo>
                  <a:pt x="3924300" y="5486400"/>
                </a:lnTo>
                <a:lnTo>
                  <a:pt x="0" y="54864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2" name="Google Shape;32;p9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>
  <p:cSld name="1_Title Slide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rtl="0">
              <a:buNone/>
              <a:defRPr sz="800">
                <a:solidFill>
                  <a:srgbClr val="B7B7B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" name="Google Shape;7;p1"/>
          <p:cNvSpPr txBox="1"/>
          <p:nvPr/>
        </p:nvSpPr>
        <p:spPr>
          <a:xfrm>
            <a:off x="685800" y="4800600"/>
            <a:ext cx="17748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Junta de Andalucía</a:t>
            </a:r>
            <a:endParaRPr sz="8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432">
          <p15:clr>
            <a:srgbClr val="EA4335"/>
          </p15:clr>
        </p15:guide>
        <p15:guide id="2" pos="5328">
          <p15:clr>
            <a:srgbClr val="EA4335"/>
          </p15:clr>
        </p15:guide>
        <p15:guide id="3" orient="horz" pos="315">
          <p15:clr>
            <a:srgbClr val="EA4335"/>
          </p15:clr>
        </p15:guide>
        <p15:guide id="4" orient="horz" pos="3024">
          <p15:clr>
            <a:srgbClr val="EA4335"/>
          </p15:clr>
        </p15:guide>
        <p15:guide id="5" pos="288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/>
          <p:nvPr/>
        </p:nvSpPr>
        <p:spPr>
          <a:xfrm>
            <a:off x="1148119" y="1633800"/>
            <a:ext cx="5405700" cy="12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5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Ejemplo</a:t>
            </a:r>
            <a:endParaRPr b="1" sz="45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5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Presentación</a:t>
            </a:r>
            <a:endParaRPr b="1" sz="45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3" name="Google Shape;103;p26"/>
          <p:cNvSpPr/>
          <p:nvPr/>
        </p:nvSpPr>
        <p:spPr>
          <a:xfrm>
            <a:off x="1182843" y="2921934"/>
            <a:ext cx="2523900" cy="4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Lorem ipsum dolor sit amet, lacus nulla ac netus nibh aliquet</a:t>
            </a:r>
            <a:r>
              <a:rPr lang="en-US" sz="13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300">
              <a:solidFill>
                <a:schemeClr val="accen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4" name="Google Shape;104;p26"/>
          <p:cNvSpPr/>
          <p:nvPr/>
        </p:nvSpPr>
        <p:spPr>
          <a:xfrm flipH="1" rot="10800000">
            <a:off x="0" y="-17422"/>
            <a:ext cx="1165800" cy="11658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6"/>
          <p:cNvSpPr/>
          <p:nvPr/>
        </p:nvSpPr>
        <p:spPr>
          <a:xfrm flipH="1" rot="10800000">
            <a:off x="5589335" y="-16139"/>
            <a:ext cx="3558831" cy="5176161"/>
          </a:xfrm>
          <a:custGeom>
            <a:rect b="b" l="l" r="r" t="t"/>
            <a:pathLst>
              <a:path extrusionOk="0" h="6901548" w="7778866">
                <a:moveTo>
                  <a:pt x="7777831" y="0"/>
                </a:moveTo>
                <a:cubicBezTo>
                  <a:pt x="7781417" y="2308042"/>
                  <a:pt x="7774244" y="4593506"/>
                  <a:pt x="7777830" y="6901548"/>
                </a:cubicBezTo>
                <a:lnTo>
                  <a:pt x="0" y="6901548"/>
                </a:lnTo>
                <a:lnTo>
                  <a:pt x="4961585" y="298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6"/>
          <p:cNvSpPr/>
          <p:nvPr/>
        </p:nvSpPr>
        <p:spPr>
          <a:xfrm>
            <a:off x="5972896" y="-16137"/>
            <a:ext cx="3169888" cy="5176161"/>
          </a:xfrm>
          <a:custGeom>
            <a:rect b="b" l="l" r="r" t="t"/>
            <a:pathLst>
              <a:path extrusionOk="0" h="6901548" w="7778866">
                <a:moveTo>
                  <a:pt x="7777831" y="0"/>
                </a:moveTo>
                <a:cubicBezTo>
                  <a:pt x="7781417" y="2308042"/>
                  <a:pt x="7774244" y="4593506"/>
                  <a:pt x="7777830" y="6901548"/>
                </a:cubicBezTo>
                <a:lnTo>
                  <a:pt x="0" y="6901548"/>
                </a:lnTo>
                <a:lnTo>
                  <a:pt x="4961585" y="298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7" name="Google Shape;10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87025" y="3968750"/>
            <a:ext cx="1197225" cy="119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5"/>
          <p:cNvSpPr txBox="1"/>
          <p:nvPr/>
        </p:nvSpPr>
        <p:spPr>
          <a:xfrm flipH="1">
            <a:off x="68465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Título capítulo</a:t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1" name="Google Shape;231;p35"/>
          <p:cNvSpPr txBox="1"/>
          <p:nvPr/>
        </p:nvSpPr>
        <p:spPr>
          <a:xfrm flipH="1">
            <a:off x="684525" y="1699325"/>
            <a:ext cx="3399300" cy="27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</a:t>
            </a:r>
            <a:r>
              <a:rPr lang="en-US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hana banes</a:t>
            </a: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 hanal hans anuban banianit hanili sanibinaiat balae nasil dani atasanii ebetmi salala sanhan hi duisan hans asaiai sana danat husate</a:t>
            </a:r>
            <a:r>
              <a:rPr lang="en-US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32" name="Google Shape;232;p35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3" name="Google Shape;233;p35"/>
          <p:cNvSpPr txBox="1"/>
          <p:nvPr/>
        </p:nvSpPr>
        <p:spPr>
          <a:xfrm flipH="1">
            <a:off x="684650" y="1377722"/>
            <a:ext cx="29502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Solo texto 2 columnas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234" name="Google Shape;234;p35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5" name="Google Shape;235;p35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6" name="Google Shape;236;p35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7" name="Google Shape;237;p35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8" name="Google Shape;238;p35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9" name="Google Shape;239;p35"/>
          <p:cNvSpPr txBox="1"/>
          <p:nvPr/>
        </p:nvSpPr>
        <p:spPr>
          <a:xfrm flipH="1">
            <a:off x="4572000" y="1699325"/>
            <a:ext cx="3399300" cy="27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</a:t>
            </a:r>
            <a:r>
              <a:rPr lang="en-US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banianit hanili sanibinaiat</a:t>
            </a: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 balae nasil dani atasanii ebetmi salala sanhan hi duisan hans asaiai sana danat husate</a:t>
            </a:r>
            <a:r>
              <a:rPr lang="en-US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6"/>
          <p:cNvSpPr txBox="1"/>
          <p:nvPr/>
        </p:nvSpPr>
        <p:spPr>
          <a:xfrm flipH="1">
            <a:off x="68465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Título capítulo</a:t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5" name="Google Shape;245;p36"/>
          <p:cNvSpPr txBox="1"/>
          <p:nvPr/>
        </p:nvSpPr>
        <p:spPr>
          <a:xfrm flipH="1">
            <a:off x="684391" y="1699325"/>
            <a:ext cx="2369100" cy="27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</a:t>
            </a:r>
            <a:r>
              <a:rPr lang="en-US" sz="12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 balae nasil dani atasanii</a:t>
            </a: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 ebetmi salala sanhan hi duisan hans asaiai sana danat husate</a:t>
            </a:r>
            <a:r>
              <a:rPr lang="en-US" sz="12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2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asaiai sana danat husate</a:t>
            </a:r>
            <a:r>
              <a:rPr lang="en-US" sz="12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2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nasanabi.</a:t>
            </a:r>
            <a:endParaRPr sz="12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46" name="Google Shape;246;p36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7" name="Google Shape;247;p36"/>
          <p:cNvSpPr txBox="1"/>
          <p:nvPr/>
        </p:nvSpPr>
        <p:spPr>
          <a:xfrm flipH="1">
            <a:off x="684650" y="1377722"/>
            <a:ext cx="29502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Solo texto 3 columnas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248" name="Google Shape;248;p36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9" name="Google Shape;249;p36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0" name="Google Shape;250;p36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1" name="Google Shape;251;p36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2" name="Google Shape;252;p36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3" name="Google Shape;253;p36"/>
          <p:cNvSpPr txBox="1"/>
          <p:nvPr/>
        </p:nvSpPr>
        <p:spPr>
          <a:xfrm flipH="1">
            <a:off x="3350096" y="1699325"/>
            <a:ext cx="2369100" cy="27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atasanii ebetmi salala sanhan hi duisan hans asaiai sana danat husate</a:t>
            </a:r>
            <a:r>
              <a:rPr lang="en-US" sz="12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his.</a:t>
            </a:r>
            <a:endParaRPr sz="12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duisan hans asai sana dan nasanabi banani anubalari nihadana mas onecan dulla eabllanila dasi benat</a:t>
            </a:r>
            <a:r>
              <a:rPr lang="en-US" sz="12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ebetmi salala sanhan hi duisan hans asaiai sana danat husate</a:t>
            </a:r>
            <a:r>
              <a:rPr lang="en-US" sz="1200">
                <a:latin typeface="Source Sans Pro Light"/>
                <a:ea typeface="Source Sans Pro Light"/>
                <a:cs typeface="Source Sans Pro Light"/>
                <a:sym typeface="Source Sans Pro Light"/>
              </a:rPr>
              <a:t>.</a:t>
            </a:r>
            <a:endParaRPr sz="1200"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54" name="Google Shape;254;p36"/>
          <p:cNvSpPr txBox="1"/>
          <p:nvPr/>
        </p:nvSpPr>
        <p:spPr>
          <a:xfrm flipH="1">
            <a:off x="6015800" y="1699325"/>
            <a:ext cx="2369100" cy="27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 hans </a:t>
            </a:r>
            <a:r>
              <a:rPr lang="en-US" sz="12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anuban bani</a:t>
            </a:r>
            <a:r>
              <a:rPr lang="en-US" sz="12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hanal</a:t>
            </a:r>
            <a:r>
              <a:rPr lang="en-US" sz="12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anit hanili </a:t>
            </a: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sanibinaiat balae nasil dani atasanii ebetmi salala sanhan hi duisan hans asaiai sana danat husate</a:t>
            </a:r>
            <a:r>
              <a:rPr lang="en-US" sz="12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2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200"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9" name="Google Shape;259;p37"/>
          <p:cNvCxnSpPr/>
          <p:nvPr/>
        </p:nvCxnSpPr>
        <p:spPr>
          <a:xfrm rot="10800000">
            <a:off x="1284000" y="1983025"/>
            <a:ext cx="6949800" cy="0"/>
          </a:xfrm>
          <a:prstGeom prst="straightConnector1">
            <a:avLst/>
          </a:prstGeom>
          <a:noFill/>
          <a:ln cap="flat" cmpd="sng" w="19050">
            <a:solidFill>
              <a:srgbClr val="D6D6D6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260" name="Google Shape;260;p37"/>
          <p:cNvSpPr/>
          <p:nvPr/>
        </p:nvSpPr>
        <p:spPr>
          <a:xfrm>
            <a:off x="6320550" y="1799206"/>
            <a:ext cx="311400" cy="320700"/>
          </a:xfrm>
          <a:prstGeom prst="rect">
            <a:avLst/>
          </a:prstGeom>
          <a:solidFill>
            <a:srgbClr val="00793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7931"/>
              </a:solidFill>
            </a:endParaRPr>
          </a:p>
        </p:txBody>
      </p:sp>
      <p:sp>
        <p:nvSpPr>
          <p:cNvPr id="261" name="Google Shape;261;p37"/>
          <p:cNvSpPr/>
          <p:nvPr/>
        </p:nvSpPr>
        <p:spPr>
          <a:xfrm>
            <a:off x="3813250" y="1799206"/>
            <a:ext cx="311400" cy="320700"/>
          </a:xfrm>
          <a:prstGeom prst="rect">
            <a:avLst/>
          </a:prstGeom>
          <a:solidFill>
            <a:srgbClr val="00793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7931"/>
              </a:solidFill>
            </a:endParaRPr>
          </a:p>
        </p:txBody>
      </p:sp>
      <p:sp>
        <p:nvSpPr>
          <p:cNvPr id="262" name="Google Shape;262;p37"/>
          <p:cNvSpPr/>
          <p:nvPr/>
        </p:nvSpPr>
        <p:spPr>
          <a:xfrm>
            <a:off x="1071425" y="1799206"/>
            <a:ext cx="311400" cy="320700"/>
          </a:xfrm>
          <a:prstGeom prst="rect">
            <a:avLst/>
          </a:prstGeom>
          <a:solidFill>
            <a:srgbClr val="00793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7931"/>
              </a:solidFill>
            </a:endParaRPr>
          </a:p>
        </p:txBody>
      </p:sp>
      <p:sp>
        <p:nvSpPr>
          <p:cNvPr id="263" name="Google Shape;263;p37"/>
          <p:cNvSpPr txBox="1"/>
          <p:nvPr/>
        </p:nvSpPr>
        <p:spPr>
          <a:xfrm flipH="1">
            <a:off x="68465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Línea de tiempo</a:t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4" name="Google Shape;264;p37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65" name="Google Shape;265;p37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6" name="Google Shape;266;p37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3.2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7" name="Google Shape;267;p37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8" name="Google Shape;268;p37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9" name="Google Shape;269;p37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0" name="Google Shape;270;p37"/>
          <p:cNvSpPr/>
          <p:nvPr/>
        </p:nvSpPr>
        <p:spPr>
          <a:xfrm>
            <a:off x="643775" y="2232575"/>
            <a:ext cx="2370600" cy="22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00">
                <a:latin typeface="Source Sans Pro"/>
                <a:ea typeface="Source Sans Pro"/>
                <a:cs typeface="Source Sans Pro"/>
                <a:sym typeface="Source Sans Pro"/>
              </a:rPr>
              <a:t>Título</a:t>
            </a:r>
            <a:endParaRPr b="1" sz="900">
              <a:solidFill>
                <a:srgbClr val="21212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21212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Lorem ipsum dolor sit amet, consectetur adipiscing elit.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Quisque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non bibendum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nunc. Ut auctor lacinia nisi, quis hendrerit neque maximus vitae. Nunc convallis euismod est.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Cras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at justo vel sapien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ornare facilisis sed rhoncus nulla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71" name="Google Shape;271;p37"/>
          <p:cNvSpPr/>
          <p:nvPr/>
        </p:nvSpPr>
        <p:spPr>
          <a:xfrm>
            <a:off x="3318925" y="2232575"/>
            <a:ext cx="2262600" cy="22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Autofit/>
          </a:bodyPr>
          <a:lstStyle/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00">
                <a:latin typeface="Source Sans Pro"/>
                <a:ea typeface="Source Sans Pro"/>
                <a:cs typeface="Source Sans Pro"/>
                <a:sym typeface="Source Sans Pro"/>
              </a:rPr>
              <a:t>Título</a:t>
            </a:r>
            <a:br>
              <a:rPr lang="en-US" sz="900"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9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Lorem ipsum dolor sit amet, consectetur adipiscing elit.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Quisque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non bibendum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nunc. Ut auctor lacinia nisi, quis hendrerit neque maximus vitae. Nunc convallis euismod est.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Cras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at justo vel sapien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ornare facilisis sed rhoncus nulla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.</a:t>
            </a:r>
            <a:endParaRPr sz="9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72" name="Google Shape;272;p37"/>
          <p:cNvSpPr/>
          <p:nvPr/>
        </p:nvSpPr>
        <p:spPr>
          <a:xfrm>
            <a:off x="5834075" y="2232575"/>
            <a:ext cx="2370600" cy="22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Autofit/>
          </a:bodyPr>
          <a:lstStyle/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00">
                <a:latin typeface="Source Sans Pro"/>
                <a:ea typeface="Source Sans Pro"/>
                <a:cs typeface="Source Sans Pro"/>
                <a:sym typeface="Source Sans Pro"/>
              </a:rPr>
              <a:t>Título</a:t>
            </a:r>
            <a:endParaRPr sz="9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21212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Lorem ipsum dolor sit amet, consectetur adipiscing elit.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Quisque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non bibendum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nunc. Ut auctor lacinia nisi, quis hendrerit neque maximus vitae. Nunc convallis euismod est.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Cras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at justo vel sapien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ornare facilisis sed rhoncus nulla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.</a:t>
            </a:r>
            <a:endParaRPr sz="9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73" name="Google Shape;273;p37"/>
          <p:cNvSpPr txBox="1"/>
          <p:nvPr/>
        </p:nvSpPr>
        <p:spPr>
          <a:xfrm>
            <a:off x="3843604" y="1892270"/>
            <a:ext cx="255000" cy="1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2</a:t>
            </a:r>
            <a:endParaRPr sz="1200">
              <a:solidFill>
                <a:srgbClr val="FFFFFF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sp>
        <p:nvSpPr>
          <p:cNvPr id="274" name="Google Shape;274;p37"/>
          <p:cNvSpPr txBox="1"/>
          <p:nvPr/>
        </p:nvSpPr>
        <p:spPr>
          <a:xfrm>
            <a:off x="6348825" y="1892270"/>
            <a:ext cx="255000" cy="1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3</a:t>
            </a:r>
            <a:endParaRPr sz="1200">
              <a:solidFill>
                <a:srgbClr val="FFFFFF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275" name="Google Shape;275;p37"/>
          <p:cNvCxnSpPr>
            <a:stCxn id="276" idx="2"/>
          </p:cNvCxnSpPr>
          <p:nvPr/>
        </p:nvCxnSpPr>
        <p:spPr>
          <a:xfrm>
            <a:off x="4519542" y="501550"/>
            <a:ext cx="3888900" cy="0"/>
          </a:xfrm>
          <a:prstGeom prst="straightConnector1">
            <a:avLst/>
          </a:prstGeom>
          <a:noFill/>
          <a:ln cap="flat" cmpd="sng" w="9525">
            <a:solidFill>
              <a:srgbClr val="D6D6D6"/>
            </a:solidFill>
            <a:prstDash val="solid"/>
            <a:miter lim="8000"/>
            <a:headEnd len="sm" w="sm" type="none"/>
            <a:tailEnd len="sm" w="sm" type="stealth"/>
          </a:ln>
        </p:spPr>
      </p:cxnSp>
      <p:cxnSp>
        <p:nvCxnSpPr>
          <p:cNvPr id="277" name="Google Shape;277;p37"/>
          <p:cNvCxnSpPr>
            <a:endCxn id="276" idx="6"/>
          </p:cNvCxnSpPr>
          <p:nvPr/>
        </p:nvCxnSpPr>
        <p:spPr>
          <a:xfrm>
            <a:off x="4158342" y="501550"/>
            <a:ext cx="433500" cy="0"/>
          </a:xfrm>
          <a:prstGeom prst="straightConnector1">
            <a:avLst/>
          </a:prstGeom>
          <a:noFill/>
          <a:ln cap="flat" cmpd="sng" w="9525">
            <a:solidFill>
              <a:srgbClr val="D6D6D6"/>
            </a:solidFill>
            <a:prstDash val="solid"/>
            <a:miter lim="8000"/>
            <a:headEnd len="sm" w="sm" type="stealth"/>
            <a:tailEnd len="sm" w="sm" type="none"/>
          </a:ln>
        </p:spPr>
      </p:cxnSp>
      <p:sp>
        <p:nvSpPr>
          <p:cNvPr id="278" name="Google Shape;278;p37"/>
          <p:cNvSpPr/>
          <p:nvPr/>
        </p:nvSpPr>
        <p:spPr>
          <a:xfrm>
            <a:off x="4498871" y="613425"/>
            <a:ext cx="403200" cy="2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75" lIns="18275" spcFirstLastPara="1" rIns="18275" wrap="square" tIns="18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Font typeface="Montserrat"/>
              <a:buNone/>
            </a:pPr>
            <a:r>
              <a:rPr lang="en-US" sz="900">
                <a:solidFill>
                  <a:srgbClr val="666666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1990</a:t>
            </a:r>
            <a:endParaRPr sz="900">
              <a:solidFill>
                <a:srgbClr val="666666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79" name="Google Shape;279;p37"/>
          <p:cNvSpPr/>
          <p:nvPr/>
        </p:nvSpPr>
        <p:spPr>
          <a:xfrm>
            <a:off x="7804304" y="568728"/>
            <a:ext cx="5925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75" lIns="18275" spcFirstLastPara="1" rIns="18275" wrap="square" tIns="18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Font typeface="Montserrat"/>
              <a:buNone/>
            </a:pPr>
            <a:r>
              <a:rPr b="1" lang="en-US">
                <a:solidFill>
                  <a:srgbClr val="666666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2020</a:t>
            </a:r>
            <a:endParaRPr b="1">
              <a:solidFill>
                <a:srgbClr val="666666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0" name="Google Shape;280;p37"/>
          <p:cNvSpPr/>
          <p:nvPr/>
        </p:nvSpPr>
        <p:spPr>
          <a:xfrm>
            <a:off x="5385346" y="613425"/>
            <a:ext cx="403200" cy="2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75" lIns="18275" spcFirstLastPara="1" rIns="18275" wrap="square" tIns="18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Font typeface="Montserrat"/>
              <a:buNone/>
            </a:pPr>
            <a:r>
              <a:rPr lang="en-US" sz="900">
                <a:solidFill>
                  <a:srgbClr val="666666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2000</a:t>
            </a:r>
            <a:endParaRPr sz="900">
              <a:solidFill>
                <a:srgbClr val="666666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81" name="Google Shape;281;p37"/>
          <p:cNvSpPr/>
          <p:nvPr/>
        </p:nvSpPr>
        <p:spPr>
          <a:xfrm>
            <a:off x="6195621" y="613425"/>
            <a:ext cx="403200" cy="2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75" lIns="18275" spcFirstLastPara="1" rIns="18275" wrap="square" tIns="18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Font typeface="Montserrat"/>
              <a:buNone/>
            </a:pPr>
            <a:r>
              <a:rPr lang="en-US" sz="900">
                <a:solidFill>
                  <a:srgbClr val="666666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2010</a:t>
            </a:r>
            <a:endParaRPr sz="900">
              <a:solidFill>
                <a:srgbClr val="666666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82" name="Google Shape;282;p37"/>
          <p:cNvSpPr/>
          <p:nvPr/>
        </p:nvSpPr>
        <p:spPr>
          <a:xfrm>
            <a:off x="7031546" y="613425"/>
            <a:ext cx="403200" cy="2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75" lIns="18275" spcFirstLastPara="1" rIns="18275" wrap="square" tIns="18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Font typeface="Montserrat"/>
              <a:buNone/>
            </a:pPr>
            <a:r>
              <a:rPr lang="en-US" sz="900">
                <a:solidFill>
                  <a:srgbClr val="666666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2015</a:t>
            </a:r>
            <a:endParaRPr sz="900">
              <a:solidFill>
                <a:srgbClr val="666666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83" name="Google Shape;283;p37"/>
          <p:cNvSpPr/>
          <p:nvPr/>
        </p:nvSpPr>
        <p:spPr>
          <a:xfrm>
            <a:off x="7896500" y="444550"/>
            <a:ext cx="110700" cy="114000"/>
          </a:xfrm>
          <a:prstGeom prst="rect">
            <a:avLst/>
          </a:prstGeom>
          <a:solidFill>
            <a:srgbClr val="00793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7931"/>
              </a:solidFill>
            </a:endParaRPr>
          </a:p>
        </p:txBody>
      </p:sp>
      <p:sp>
        <p:nvSpPr>
          <p:cNvPr id="284" name="Google Shape;284;p37"/>
          <p:cNvSpPr/>
          <p:nvPr/>
        </p:nvSpPr>
        <p:spPr>
          <a:xfrm>
            <a:off x="7082100" y="463545"/>
            <a:ext cx="72300" cy="74400"/>
          </a:xfrm>
          <a:prstGeom prst="rect">
            <a:avLst/>
          </a:prstGeom>
          <a:solidFill>
            <a:srgbClr val="9494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7931"/>
              </a:solidFill>
            </a:endParaRPr>
          </a:p>
        </p:txBody>
      </p:sp>
      <p:sp>
        <p:nvSpPr>
          <p:cNvPr id="285" name="Google Shape;285;p37"/>
          <p:cNvSpPr/>
          <p:nvPr/>
        </p:nvSpPr>
        <p:spPr>
          <a:xfrm>
            <a:off x="6287775" y="463545"/>
            <a:ext cx="72300" cy="74400"/>
          </a:xfrm>
          <a:prstGeom prst="rect">
            <a:avLst/>
          </a:prstGeom>
          <a:solidFill>
            <a:srgbClr val="9494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7931"/>
              </a:solidFill>
            </a:endParaRPr>
          </a:p>
        </p:txBody>
      </p:sp>
      <p:sp>
        <p:nvSpPr>
          <p:cNvPr id="286" name="Google Shape;286;p37"/>
          <p:cNvSpPr/>
          <p:nvPr/>
        </p:nvSpPr>
        <p:spPr>
          <a:xfrm>
            <a:off x="5441763" y="463545"/>
            <a:ext cx="72300" cy="74400"/>
          </a:xfrm>
          <a:prstGeom prst="rect">
            <a:avLst/>
          </a:prstGeom>
          <a:solidFill>
            <a:srgbClr val="9494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7931"/>
              </a:solidFill>
            </a:endParaRPr>
          </a:p>
        </p:txBody>
      </p:sp>
      <p:sp>
        <p:nvSpPr>
          <p:cNvPr id="287" name="Google Shape;287;p37"/>
          <p:cNvSpPr/>
          <p:nvPr/>
        </p:nvSpPr>
        <p:spPr>
          <a:xfrm>
            <a:off x="4591838" y="463545"/>
            <a:ext cx="72300" cy="74400"/>
          </a:xfrm>
          <a:prstGeom prst="rect">
            <a:avLst/>
          </a:prstGeom>
          <a:solidFill>
            <a:srgbClr val="9494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7931"/>
              </a:solidFill>
            </a:endParaRPr>
          </a:p>
        </p:txBody>
      </p:sp>
      <p:sp>
        <p:nvSpPr>
          <p:cNvPr id="288" name="Google Shape;288;p37"/>
          <p:cNvSpPr txBox="1"/>
          <p:nvPr/>
        </p:nvSpPr>
        <p:spPr>
          <a:xfrm>
            <a:off x="1099629" y="1892270"/>
            <a:ext cx="255000" cy="1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1</a:t>
            </a:r>
            <a:endParaRPr sz="1200">
              <a:solidFill>
                <a:srgbClr val="FFFFFF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8"/>
          <p:cNvSpPr txBox="1"/>
          <p:nvPr/>
        </p:nvSpPr>
        <p:spPr>
          <a:xfrm flipH="1">
            <a:off x="68465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Línea de tiempo 2</a:t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4" name="Google Shape;294;p38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95" name="Google Shape;295;p38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6" name="Google Shape;296;p38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3.2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7" name="Google Shape;297;p38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8" name="Google Shape;298;p38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9" name="Google Shape;299;p38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0" name="Google Shape;300;p38"/>
          <p:cNvSpPr/>
          <p:nvPr/>
        </p:nvSpPr>
        <p:spPr>
          <a:xfrm>
            <a:off x="643775" y="2232575"/>
            <a:ext cx="2370600" cy="22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00">
                <a:latin typeface="Source Sans Pro"/>
                <a:ea typeface="Source Sans Pro"/>
                <a:cs typeface="Source Sans Pro"/>
                <a:sym typeface="Source Sans Pro"/>
              </a:rPr>
              <a:t>Título</a:t>
            </a:r>
            <a:endParaRPr b="1" sz="900">
              <a:solidFill>
                <a:srgbClr val="21212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21212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Lorem ipsum dolor sit amet, consectetur adipiscing elit.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Quisque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non bibendum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nunc. Ut auctor lacinia nisi, quis hendrerit neque maximus vitae. Nunc convallis euismod est.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Cras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at justo vel sapien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ornare facilisis sed rhoncus nulla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301" name="Google Shape;301;p38"/>
          <p:cNvSpPr/>
          <p:nvPr/>
        </p:nvSpPr>
        <p:spPr>
          <a:xfrm>
            <a:off x="3318925" y="2232575"/>
            <a:ext cx="2262600" cy="22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Autofit/>
          </a:bodyPr>
          <a:lstStyle/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00">
                <a:latin typeface="Source Sans Pro"/>
                <a:ea typeface="Source Sans Pro"/>
                <a:cs typeface="Source Sans Pro"/>
                <a:sym typeface="Source Sans Pro"/>
              </a:rPr>
              <a:t>Título</a:t>
            </a:r>
            <a:br>
              <a:rPr lang="en-US" sz="900"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9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Lorem ipsum dolor sit amet, consectetur adipiscing elit.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Quisque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non bibendum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nunc. Ut auctor lacinia nisi, quis hendrerit neque maximus vitae. Nunc convallis euismod est.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Cras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at justo vel sapien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ornare facilisis sed rhoncus nulla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.</a:t>
            </a:r>
            <a:endParaRPr sz="9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302" name="Google Shape;302;p38"/>
          <p:cNvSpPr/>
          <p:nvPr/>
        </p:nvSpPr>
        <p:spPr>
          <a:xfrm>
            <a:off x="5834075" y="2232575"/>
            <a:ext cx="2370600" cy="22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Autofit/>
          </a:bodyPr>
          <a:lstStyle/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00">
                <a:latin typeface="Source Sans Pro"/>
                <a:ea typeface="Source Sans Pro"/>
                <a:cs typeface="Source Sans Pro"/>
                <a:sym typeface="Source Sans Pro"/>
              </a:rPr>
              <a:t>Título</a:t>
            </a:r>
            <a:endParaRPr sz="9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21212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Lorem ipsum dolor sit amet, consectetur adipiscing elit.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Quisque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non bibendum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nunc. Ut auctor lacinia nisi, quis hendrerit neque maximus vitae. Nunc convallis euismod est. </a:t>
            </a:r>
            <a:endParaRPr sz="1000">
              <a:solidFill>
                <a:srgbClr val="949494"/>
              </a:solidFill>
              <a:highlight>
                <a:srgbClr val="FFFFFF"/>
              </a:highlight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949494"/>
              </a:buClr>
              <a:buSzPts val="1000"/>
              <a:buFont typeface="Source Sans Pro Light"/>
              <a:buChar char="●"/>
            </a:pP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Cras 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at justo vel sapien</a:t>
            </a:r>
            <a:r>
              <a:rPr lang="en-US" sz="1000">
                <a:solidFill>
                  <a:srgbClr val="949494"/>
                </a:solidFill>
                <a:highlight>
                  <a:srgbClr val="FFFFFF"/>
                </a:highlight>
                <a:latin typeface="Source Sans Pro Light"/>
                <a:ea typeface="Source Sans Pro Light"/>
                <a:cs typeface="Source Sans Pro Light"/>
                <a:sym typeface="Source Sans Pro Light"/>
              </a:rPr>
              <a:t> ornare facilisis sed rhoncus nulla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.</a:t>
            </a:r>
            <a:endParaRPr sz="9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303" name="Google Shape;303;p38"/>
          <p:cNvSpPr txBox="1"/>
          <p:nvPr/>
        </p:nvSpPr>
        <p:spPr>
          <a:xfrm flipH="1">
            <a:off x="862925" y="1822450"/>
            <a:ext cx="1932300" cy="3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00793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Fase 1</a:t>
            </a:r>
            <a:r>
              <a:rPr b="1" lang="en-US" sz="16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4" name="Google Shape;304;p38"/>
          <p:cNvSpPr txBox="1"/>
          <p:nvPr/>
        </p:nvSpPr>
        <p:spPr>
          <a:xfrm flipH="1">
            <a:off x="3521400" y="1822450"/>
            <a:ext cx="1932300" cy="3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00793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Fase 2</a:t>
            </a:r>
            <a:r>
              <a:rPr b="1" lang="en-US" sz="16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5" name="Google Shape;305;p38"/>
          <p:cNvSpPr txBox="1"/>
          <p:nvPr/>
        </p:nvSpPr>
        <p:spPr>
          <a:xfrm flipH="1">
            <a:off x="6032000" y="1822450"/>
            <a:ext cx="1932300" cy="3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00793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Fase 3</a:t>
            </a:r>
            <a:r>
              <a:rPr b="1" lang="en-US" sz="16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9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7"/>
          <p:cNvSpPr txBox="1"/>
          <p:nvPr/>
        </p:nvSpPr>
        <p:spPr>
          <a:xfrm flipH="1">
            <a:off x="68460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Índice</a:t>
            </a:r>
            <a:endParaRPr sz="1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113" name="Google Shape;113;p27"/>
          <p:cNvCxnSpPr/>
          <p:nvPr/>
        </p:nvCxnSpPr>
        <p:spPr>
          <a:xfrm>
            <a:off x="685800" y="500750"/>
            <a:ext cx="19551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4" name="Google Shape;114;p27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1.0</a:t>
            </a:r>
            <a:endParaRPr sz="9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5" name="Google Shape;115;p27"/>
          <p:cNvSpPr txBox="1"/>
          <p:nvPr/>
        </p:nvSpPr>
        <p:spPr>
          <a:xfrm flipH="1">
            <a:off x="684600" y="1377725"/>
            <a:ext cx="1776900" cy="259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b="1"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Contenidos</a:t>
            </a:r>
            <a:endParaRPr b="1"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5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 Introducción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2.2. Papelería General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2.3 Carta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2.4 Comunicación interior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2.5 Segunda hoja y siguientes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2.6 Formularios e impresos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2.8. Cajas para archivo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6" name="Google Shape;116;p27"/>
          <p:cNvSpPr txBox="1"/>
          <p:nvPr/>
        </p:nvSpPr>
        <p:spPr>
          <a:xfrm flipH="1">
            <a:off x="4571925" y="1377725"/>
            <a:ext cx="3750600" cy="21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Subtítulo</a:t>
            </a:r>
            <a:br>
              <a:rPr lang="en-US" sz="13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3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Sanisinaia salana atasanit atileni bandali aebesma hanab hana banes hanal hans anuban banianit hanili sanibinaiat balae nasil dani atasanii ebetmi salala sanhan hi duisan hans asaiai sana danat husate</a:t>
            </a:r>
            <a:r>
              <a:rPr lang="en-US" sz="15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US" sz="13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darasuna rusa hnesaata ebetmi sanhan his duisan hans asai sana dan nasanabi banani anubalari nihadana mas onecan dulla eabllanila dasi benat.</a:t>
            </a:r>
            <a:endParaRPr sz="15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7" name="Google Shape;117;p27"/>
          <p:cNvSpPr txBox="1"/>
          <p:nvPr/>
        </p:nvSpPr>
        <p:spPr>
          <a:xfrm flipH="1">
            <a:off x="2628900" y="1377725"/>
            <a:ext cx="1776900" cy="259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Contenidos</a:t>
            </a:r>
            <a:endParaRPr b="1"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5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142240" lvl="0" marL="18288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Source Sans Pro"/>
              <a:buChar char="-"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Recurso 1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142240" lvl="0" marL="18288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Source Sans Pro"/>
              <a:buChar char="-"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Recurso 2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142240" lvl="0" marL="18288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Source Sans Pro"/>
              <a:buChar char="-"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Recurso 3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8" name="Google Shape;118;p27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FFFFFF"/>
                </a:solidFill>
              </a:rPr>
              <a:t>‹#›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119" name="Google Shape;119;p27"/>
          <p:cNvSpPr txBox="1"/>
          <p:nvPr/>
        </p:nvSpPr>
        <p:spPr>
          <a:xfrm rot="-5400000">
            <a:off x="7610900" y="2578175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8"/>
          <p:cNvSpPr txBox="1"/>
          <p:nvPr/>
        </p:nvSpPr>
        <p:spPr>
          <a:xfrm flipH="1">
            <a:off x="684656" y="634934"/>
            <a:ext cx="2950200" cy="7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Título capítulo</a:t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5" name="Google Shape;125;p28"/>
          <p:cNvSpPr txBox="1"/>
          <p:nvPr/>
        </p:nvSpPr>
        <p:spPr>
          <a:xfrm flipH="1">
            <a:off x="684525" y="1699325"/>
            <a:ext cx="3399300" cy="27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atasanii ebetmi salala sanhan hi duisan hans asaiai sana danat husate</a:t>
            </a:r>
            <a:r>
              <a:rPr lang="en-US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126" name="Google Shape;126;p28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" name="Google Shape;127;p28"/>
          <p:cNvSpPr txBox="1"/>
          <p:nvPr/>
        </p:nvSpPr>
        <p:spPr>
          <a:xfrm flipH="1">
            <a:off x="684650" y="1377722"/>
            <a:ext cx="29502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Subtítulo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128" name="Google Shape;128;p28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9" name="Google Shape;129;p28"/>
          <p:cNvSpPr txBox="1"/>
          <p:nvPr/>
        </p:nvSpPr>
        <p:spPr>
          <a:xfrm>
            <a:off x="685803" y="334047"/>
            <a:ext cx="448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0" name="Google Shape;130;p28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31" name="Google Shape;131;p28"/>
          <p:cNvPicPr preferRelativeResize="0"/>
          <p:nvPr/>
        </p:nvPicPr>
        <p:blipFill rotWithShape="1">
          <a:blip r:embed="rId3">
            <a:alphaModFix/>
          </a:blip>
          <a:srcRect b="0" l="5123" r="33657" t="2037"/>
          <a:stretch/>
        </p:blipFill>
        <p:spPr>
          <a:xfrm>
            <a:off x="4572000" y="500750"/>
            <a:ext cx="3886200" cy="4145525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8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3" name="Google Shape;133;p28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9"/>
          <p:cNvSpPr txBox="1"/>
          <p:nvPr/>
        </p:nvSpPr>
        <p:spPr>
          <a:xfrm flipH="1">
            <a:off x="684650" y="634927"/>
            <a:ext cx="2950200" cy="6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Título Sección</a:t>
            </a:r>
            <a:endParaRPr sz="1600"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sp>
        <p:nvSpPr>
          <p:cNvPr id="139" name="Google Shape;139;p29"/>
          <p:cNvSpPr txBox="1"/>
          <p:nvPr/>
        </p:nvSpPr>
        <p:spPr>
          <a:xfrm flipH="1">
            <a:off x="684625" y="1623125"/>
            <a:ext cx="2172000" cy="21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</a:t>
            </a:r>
            <a:r>
              <a:rPr lang="en-US" sz="10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hana banes hana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l hans 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140" name="Google Shape;140;p29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1" name="Google Shape;141;p29"/>
          <p:cNvSpPr txBox="1"/>
          <p:nvPr/>
        </p:nvSpPr>
        <p:spPr>
          <a:xfrm flipH="1">
            <a:off x="684675" y="1301525"/>
            <a:ext cx="24012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Subtítulo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142" name="Google Shape;142;p29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3" name="Google Shape;143;p29"/>
          <p:cNvSpPr txBox="1"/>
          <p:nvPr/>
        </p:nvSpPr>
        <p:spPr>
          <a:xfrm>
            <a:off x="685800" y="334049"/>
            <a:ext cx="4482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4" name="Google Shape;144;p29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45" name="Google Shape;145;p29"/>
          <p:cNvPicPr preferRelativeResize="0"/>
          <p:nvPr/>
        </p:nvPicPr>
        <p:blipFill rotWithShape="1">
          <a:blip r:embed="rId3">
            <a:alphaModFix/>
          </a:blip>
          <a:srcRect b="2216" l="3031" r="8847" t="15702"/>
          <a:stretch/>
        </p:blipFill>
        <p:spPr>
          <a:xfrm>
            <a:off x="3315575" y="1301525"/>
            <a:ext cx="5142623" cy="31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9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7" name="Google Shape;147;p29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8" name="Google Shape;148;p29"/>
          <p:cNvSpPr txBox="1"/>
          <p:nvPr/>
        </p:nvSpPr>
        <p:spPr>
          <a:xfrm flipH="1">
            <a:off x="684625" y="3853675"/>
            <a:ext cx="2172000" cy="7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Título Nota</a:t>
            </a:r>
            <a:b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</a:br>
            <a: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anubalari nihadana mas onecan dulla eabllanila dasi benat.</a:t>
            </a:r>
            <a:b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</a:br>
            <a:r>
              <a:rPr lang="en-US" sz="900">
                <a:solidFill>
                  <a:srgbClr val="2F767A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Hipervínculo.</a:t>
            </a:r>
            <a:endParaRPr sz="900">
              <a:solidFill>
                <a:srgbClr val="2F767A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cxnSp>
        <p:nvCxnSpPr>
          <p:cNvPr id="149" name="Google Shape;149;p29"/>
          <p:cNvCxnSpPr/>
          <p:nvPr/>
        </p:nvCxnSpPr>
        <p:spPr>
          <a:xfrm rot="10800000">
            <a:off x="688325" y="3806225"/>
            <a:ext cx="2888400" cy="0"/>
          </a:xfrm>
          <a:prstGeom prst="straightConnector1">
            <a:avLst/>
          </a:prstGeom>
          <a:noFill/>
          <a:ln cap="flat" cmpd="sng" w="9525">
            <a:solidFill>
              <a:srgbClr val="949494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0"/>
          <p:cNvSpPr txBox="1"/>
          <p:nvPr/>
        </p:nvSpPr>
        <p:spPr>
          <a:xfrm flipH="1">
            <a:off x="684650" y="634927"/>
            <a:ext cx="2950200" cy="6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Título Sección</a:t>
            </a:r>
            <a:endParaRPr sz="1600"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sp>
        <p:nvSpPr>
          <p:cNvPr id="155" name="Google Shape;155;p30"/>
          <p:cNvSpPr txBox="1"/>
          <p:nvPr/>
        </p:nvSpPr>
        <p:spPr>
          <a:xfrm flipH="1">
            <a:off x="684625" y="1623125"/>
            <a:ext cx="2172000" cy="25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</a:t>
            </a:r>
            <a:r>
              <a:rPr lang="en-US" sz="10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atasanii ebetmi sala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E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156" name="Google Shape;156;p30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7" name="Google Shape;157;p30"/>
          <p:cNvSpPr txBox="1"/>
          <p:nvPr/>
        </p:nvSpPr>
        <p:spPr>
          <a:xfrm flipH="1">
            <a:off x="684675" y="1301525"/>
            <a:ext cx="24012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Subtítulo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158" name="Google Shape;158;p30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9" name="Google Shape;159;p30"/>
          <p:cNvSpPr txBox="1"/>
          <p:nvPr/>
        </p:nvSpPr>
        <p:spPr>
          <a:xfrm>
            <a:off x="685800" y="334049"/>
            <a:ext cx="4482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0" name="Google Shape;160;p30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61" name="Google Shape;161;p30"/>
          <p:cNvPicPr preferRelativeResize="0"/>
          <p:nvPr/>
        </p:nvPicPr>
        <p:blipFill rotWithShape="1">
          <a:blip r:embed="rId3">
            <a:alphaModFix/>
          </a:blip>
          <a:srcRect b="0" l="3691" r="44601" t="0"/>
          <a:stretch/>
        </p:blipFill>
        <p:spPr>
          <a:xfrm>
            <a:off x="3315575" y="1301525"/>
            <a:ext cx="2476800" cy="31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30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3" name="Google Shape;163;p30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64" name="Google Shape;164;p30"/>
          <p:cNvPicPr preferRelativeResize="0"/>
          <p:nvPr/>
        </p:nvPicPr>
        <p:blipFill rotWithShape="1">
          <a:blip r:embed="rId3">
            <a:alphaModFix/>
          </a:blip>
          <a:srcRect b="0" l="3691" r="44601" t="0"/>
          <a:stretch/>
        </p:blipFill>
        <p:spPr>
          <a:xfrm>
            <a:off x="5970050" y="1301525"/>
            <a:ext cx="2476800" cy="319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/>
          <p:nvPr/>
        </p:nvSpPr>
        <p:spPr>
          <a:xfrm flipH="1">
            <a:off x="684625" y="1310400"/>
            <a:ext cx="2172000" cy="31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atasanii ebetmi salala sanhan hi duisan </a:t>
            </a:r>
            <a:r>
              <a:rPr lang="en-US" sz="10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hans asaiai sana danat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E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anuban banianit hanili sanibinaiat balae nasil dani atasanii ebetmi salala sanhan hi duisan hans asaiai sana danat husat.</a:t>
            </a:r>
            <a:endParaRPr sz="1000">
              <a:solidFill>
                <a:schemeClr val="accent3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accent3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banani.</a:t>
            </a:r>
            <a:endParaRPr sz="1000">
              <a:solidFill>
                <a:schemeClr val="accent3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170" name="Google Shape;170;p31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1" name="Google Shape;171;p31"/>
          <p:cNvSpPr txBox="1"/>
          <p:nvPr/>
        </p:nvSpPr>
        <p:spPr>
          <a:xfrm flipH="1">
            <a:off x="684675" y="988812"/>
            <a:ext cx="24012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Subtítulo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172" name="Google Shape;172;p31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3" name="Google Shape;173;p31"/>
          <p:cNvSpPr txBox="1"/>
          <p:nvPr/>
        </p:nvSpPr>
        <p:spPr>
          <a:xfrm>
            <a:off x="685800" y="334049"/>
            <a:ext cx="4482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4" name="Google Shape;174;p31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5" name="Google Shape;175;p31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6" name="Google Shape;176;p31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77" name="Google Shape;177;p31"/>
          <p:cNvPicPr preferRelativeResize="0"/>
          <p:nvPr/>
        </p:nvPicPr>
        <p:blipFill rotWithShape="1">
          <a:blip r:embed="rId3">
            <a:alphaModFix/>
          </a:blip>
          <a:srcRect b="0" l="4608" r="36836" t="0"/>
          <a:stretch/>
        </p:blipFill>
        <p:spPr>
          <a:xfrm>
            <a:off x="5642025" y="1301525"/>
            <a:ext cx="2804827" cy="31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31"/>
          <p:cNvSpPr txBox="1"/>
          <p:nvPr/>
        </p:nvSpPr>
        <p:spPr>
          <a:xfrm flipH="1">
            <a:off x="3085875" y="1310412"/>
            <a:ext cx="2172000" cy="25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E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2"/>
          <p:cNvSpPr txBox="1"/>
          <p:nvPr/>
        </p:nvSpPr>
        <p:spPr>
          <a:xfrm flipH="1">
            <a:off x="684650" y="634927"/>
            <a:ext cx="2950200" cy="6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Título Sección</a:t>
            </a:r>
            <a:endParaRPr sz="1600"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sp>
        <p:nvSpPr>
          <p:cNvPr id="184" name="Google Shape;184;p32"/>
          <p:cNvSpPr txBox="1"/>
          <p:nvPr/>
        </p:nvSpPr>
        <p:spPr>
          <a:xfrm flipH="1">
            <a:off x="6212850" y="1623125"/>
            <a:ext cx="2172000" cy="21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185" name="Google Shape;185;p32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6" name="Google Shape;186;p32"/>
          <p:cNvSpPr txBox="1"/>
          <p:nvPr/>
        </p:nvSpPr>
        <p:spPr>
          <a:xfrm flipH="1">
            <a:off x="6212900" y="1301525"/>
            <a:ext cx="21720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Subtítulo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187" name="Google Shape;187;p32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8" name="Google Shape;188;p32"/>
          <p:cNvSpPr txBox="1"/>
          <p:nvPr/>
        </p:nvSpPr>
        <p:spPr>
          <a:xfrm>
            <a:off x="685800" y="334049"/>
            <a:ext cx="4482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9" name="Google Shape;189;p32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90" name="Google Shape;190;p32"/>
          <p:cNvPicPr preferRelativeResize="0"/>
          <p:nvPr/>
        </p:nvPicPr>
        <p:blipFill rotWithShape="1">
          <a:blip r:embed="rId3">
            <a:alphaModFix/>
          </a:blip>
          <a:srcRect b="2216" l="3031" r="8847" t="15702"/>
          <a:stretch/>
        </p:blipFill>
        <p:spPr>
          <a:xfrm>
            <a:off x="684500" y="1301525"/>
            <a:ext cx="5142623" cy="31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32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2" name="Google Shape;192;p32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3" name="Google Shape;193;p32"/>
          <p:cNvSpPr txBox="1"/>
          <p:nvPr/>
        </p:nvSpPr>
        <p:spPr>
          <a:xfrm flipH="1">
            <a:off x="6212850" y="3853675"/>
            <a:ext cx="2172000" cy="7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Título Nota</a:t>
            </a:r>
            <a:b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</a:br>
            <a: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anubalari nihadana mas onecan dulla eabllanila dasi benat.</a:t>
            </a:r>
            <a:b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</a:br>
            <a:r>
              <a:rPr lang="en-US" sz="900">
                <a:solidFill>
                  <a:srgbClr val="2F767A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Hipervínculo.</a:t>
            </a:r>
            <a:endParaRPr sz="900">
              <a:solidFill>
                <a:srgbClr val="2F767A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cxnSp>
        <p:nvCxnSpPr>
          <p:cNvPr id="194" name="Google Shape;194;p32"/>
          <p:cNvCxnSpPr/>
          <p:nvPr/>
        </p:nvCxnSpPr>
        <p:spPr>
          <a:xfrm rot="10800000">
            <a:off x="5570750" y="3785375"/>
            <a:ext cx="1171200" cy="0"/>
          </a:xfrm>
          <a:prstGeom prst="straightConnector1">
            <a:avLst/>
          </a:prstGeom>
          <a:noFill/>
          <a:ln cap="flat" cmpd="sng" w="9525">
            <a:solidFill>
              <a:srgbClr val="949494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3"/>
          <p:cNvSpPr txBox="1"/>
          <p:nvPr/>
        </p:nvSpPr>
        <p:spPr>
          <a:xfrm flipH="1">
            <a:off x="684650" y="634927"/>
            <a:ext cx="2950200" cy="6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Título Sección</a:t>
            </a:r>
            <a:endParaRPr sz="1600"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sp>
        <p:nvSpPr>
          <p:cNvPr id="200" name="Google Shape;200;p33"/>
          <p:cNvSpPr txBox="1"/>
          <p:nvPr/>
        </p:nvSpPr>
        <p:spPr>
          <a:xfrm flipH="1">
            <a:off x="6059850" y="1623125"/>
            <a:ext cx="2172000" cy="25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</a:t>
            </a:r>
            <a:r>
              <a:rPr lang="en-US" sz="10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banianit hanili sanibinaiat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E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01" name="Google Shape;201;p33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2" name="Google Shape;202;p33"/>
          <p:cNvSpPr txBox="1"/>
          <p:nvPr/>
        </p:nvSpPr>
        <p:spPr>
          <a:xfrm flipH="1">
            <a:off x="6059900" y="1301525"/>
            <a:ext cx="24012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Subtítulo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203" name="Google Shape;203;p33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4" name="Google Shape;204;p33"/>
          <p:cNvSpPr txBox="1"/>
          <p:nvPr/>
        </p:nvSpPr>
        <p:spPr>
          <a:xfrm>
            <a:off x="685800" y="334049"/>
            <a:ext cx="4482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5" name="Google Shape;205;p33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06" name="Google Shape;206;p33"/>
          <p:cNvPicPr preferRelativeResize="0"/>
          <p:nvPr/>
        </p:nvPicPr>
        <p:blipFill rotWithShape="1">
          <a:blip r:embed="rId3">
            <a:alphaModFix/>
          </a:blip>
          <a:srcRect b="0" l="3689" r="46182" t="0"/>
          <a:stretch/>
        </p:blipFill>
        <p:spPr>
          <a:xfrm>
            <a:off x="684500" y="1301525"/>
            <a:ext cx="2401200" cy="31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33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8" name="Google Shape;208;p33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09" name="Google Shape;209;p33"/>
          <p:cNvPicPr preferRelativeResize="0"/>
          <p:nvPr/>
        </p:nvPicPr>
        <p:blipFill rotWithShape="1">
          <a:blip r:embed="rId3">
            <a:alphaModFix/>
          </a:blip>
          <a:srcRect b="0" l="3691" r="44601" t="0"/>
          <a:stretch/>
        </p:blipFill>
        <p:spPr>
          <a:xfrm>
            <a:off x="3262775" y="1301525"/>
            <a:ext cx="2476800" cy="319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Google Shape;214;p34"/>
          <p:cNvPicPr preferRelativeResize="0"/>
          <p:nvPr/>
        </p:nvPicPr>
        <p:blipFill rotWithShape="1">
          <a:blip r:embed="rId3">
            <a:alphaModFix/>
          </a:blip>
          <a:srcRect b="27771" l="7201" r="1299" t="0"/>
          <a:stretch/>
        </p:blipFill>
        <p:spPr>
          <a:xfrm>
            <a:off x="684500" y="1301525"/>
            <a:ext cx="2804828" cy="1475975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34"/>
          <p:cNvSpPr txBox="1"/>
          <p:nvPr/>
        </p:nvSpPr>
        <p:spPr>
          <a:xfrm flipH="1">
            <a:off x="3887850" y="1310400"/>
            <a:ext cx="2172000" cy="31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E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anuban banianit hanili sanibinaiat balae nasil dani atasanii ebetmi salala sanhan hi duisan hans asaiai sana danat husat.</a:t>
            </a:r>
            <a:endParaRPr sz="1000">
              <a:solidFill>
                <a:schemeClr val="accent3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accent3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banani.</a:t>
            </a:r>
            <a:endParaRPr sz="1000">
              <a:solidFill>
                <a:schemeClr val="accent3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16" name="Google Shape;216;p34"/>
          <p:cNvSpPr/>
          <p:nvPr/>
        </p:nvSpPr>
        <p:spPr>
          <a:xfrm rot="5400000">
            <a:off x="4515806" y="-3831300"/>
            <a:ext cx="114000" cy="777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7" name="Google Shape;217;p34"/>
          <p:cNvSpPr txBox="1"/>
          <p:nvPr/>
        </p:nvSpPr>
        <p:spPr>
          <a:xfrm flipH="1">
            <a:off x="3887900" y="988812"/>
            <a:ext cx="24012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Subtítulo</a:t>
            </a:r>
            <a:endParaRPr sz="1200">
              <a:solidFill>
                <a:schemeClr val="accent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  <p:cxnSp>
        <p:nvCxnSpPr>
          <p:cNvPr id="218" name="Google Shape;218;p34"/>
          <p:cNvCxnSpPr/>
          <p:nvPr/>
        </p:nvCxnSpPr>
        <p:spPr>
          <a:xfrm>
            <a:off x="685800" y="500750"/>
            <a:ext cx="19470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9" name="Google Shape;219;p34"/>
          <p:cNvSpPr txBox="1"/>
          <p:nvPr/>
        </p:nvSpPr>
        <p:spPr>
          <a:xfrm>
            <a:off x="685800" y="334049"/>
            <a:ext cx="4482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2.1.1</a:t>
            </a:r>
            <a:endParaRPr sz="900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0" name="Google Shape;220;p34"/>
          <p:cNvSpPr txBox="1"/>
          <p:nvPr/>
        </p:nvSpPr>
        <p:spPr>
          <a:xfrm>
            <a:off x="6032000" y="48006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&lt; </a:t>
            </a:r>
            <a:r>
              <a:rPr lang="en-US" sz="800" u="sng">
                <a:solidFill>
                  <a:srgbClr val="D9D9D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Volver al índice </a:t>
            </a:r>
            <a:endParaRPr sz="800" u="sng">
              <a:solidFill>
                <a:srgbClr val="D9D9D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1" name="Google Shape;221;p34"/>
          <p:cNvSpPr txBox="1"/>
          <p:nvPr>
            <p:ph idx="12" type="sldNum"/>
          </p:nvPr>
        </p:nvSpPr>
        <p:spPr>
          <a:xfrm>
            <a:off x="8458209" y="480060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2" name="Google Shape;222;p34"/>
          <p:cNvSpPr txBox="1"/>
          <p:nvPr/>
        </p:nvSpPr>
        <p:spPr>
          <a:xfrm rot="-5400000">
            <a:off x="7610900" y="2472300"/>
            <a:ext cx="2352900" cy="1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Nombre de la sección</a:t>
            </a:r>
            <a:endParaRPr sz="800" u="sng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3" name="Google Shape;223;p34"/>
          <p:cNvSpPr txBox="1"/>
          <p:nvPr/>
        </p:nvSpPr>
        <p:spPr>
          <a:xfrm flipH="1">
            <a:off x="6289100" y="1310412"/>
            <a:ext cx="2172000" cy="25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Sanisinaia salana atasanit atileni bandali aebesma hanab hana banes hanal hans 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darasuna rusa hnesaata ebetmi sanhan his duisan hans asai sana dan nasanabi banani anubalari nihadana mas onecan dulla eabllanila dasi benat.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E</a:t>
            </a:r>
            <a:r>
              <a:rPr lang="en-US" sz="1000">
                <a:solidFill>
                  <a:schemeClr val="accent3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anuban banianit hanili sanibinaiat balae nasil dani atasanii ebetmi salala sanhan hi duisan hans asaiai sana danat husate</a:t>
            </a:r>
            <a:r>
              <a:rPr lang="en-US" sz="1000">
                <a:latin typeface="Source Sans Pro Light"/>
                <a:ea typeface="Source Sans Pro Light"/>
                <a:cs typeface="Source Sans Pro Light"/>
                <a:sym typeface="Source Sans Pro Light"/>
              </a:rPr>
              <a:t> .</a:t>
            </a:r>
            <a:endParaRPr sz="1000">
              <a:solidFill>
                <a:srgbClr val="949494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cxnSp>
        <p:nvCxnSpPr>
          <p:cNvPr id="224" name="Google Shape;224;p34"/>
          <p:cNvCxnSpPr/>
          <p:nvPr/>
        </p:nvCxnSpPr>
        <p:spPr>
          <a:xfrm flipH="1" rot="10800000">
            <a:off x="815050" y="2630000"/>
            <a:ext cx="13200" cy="1247400"/>
          </a:xfrm>
          <a:prstGeom prst="straightConnector1">
            <a:avLst/>
          </a:prstGeom>
          <a:noFill/>
          <a:ln cap="flat" cmpd="sng" w="9525">
            <a:solidFill>
              <a:srgbClr val="94949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5" name="Google Shape;225;p34"/>
          <p:cNvSpPr txBox="1"/>
          <p:nvPr/>
        </p:nvSpPr>
        <p:spPr>
          <a:xfrm flipH="1">
            <a:off x="911100" y="3260175"/>
            <a:ext cx="2172000" cy="7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949494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Título Nota</a:t>
            </a:r>
            <a:b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</a:br>
            <a: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anubalari nihadana mas onecan dulla eabllanila dasi benat.</a:t>
            </a:r>
            <a:br>
              <a:rPr lang="en-US" sz="900">
                <a:solidFill>
                  <a:srgbClr val="949494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</a:br>
            <a:r>
              <a:rPr lang="en-US" sz="900">
                <a:solidFill>
                  <a:srgbClr val="2F767A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Hipervínculo.</a:t>
            </a:r>
            <a:endParaRPr sz="900">
              <a:solidFill>
                <a:srgbClr val="2F767A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ustom 378">
      <a:dk1>
        <a:srgbClr val="2B2B2B"/>
      </a:dk1>
      <a:lt1>
        <a:srgbClr val="FFFFFF"/>
      </a:lt1>
      <a:dk2>
        <a:srgbClr val="2B2B2B"/>
      </a:dk2>
      <a:lt2>
        <a:srgbClr val="FFFFFF"/>
      </a:lt2>
      <a:accent1>
        <a:srgbClr val="64A83F"/>
      </a:accent1>
      <a:accent2>
        <a:srgbClr val="18903D"/>
      </a:accent2>
      <a:accent3>
        <a:srgbClr val="949494"/>
      </a:accent3>
      <a:accent4>
        <a:srgbClr val="C9C9C9"/>
      </a:accent4>
      <a:accent5>
        <a:srgbClr val="E5E5E5"/>
      </a:accent5>
      <a:accent6>
        <a:srgbClr val="EFEFEF"/>
      </a:accent6>
      <a:hlink>
        <a:srgbClr val="006036"/>
      </a:hlink>
      <a:folHlink>
        <a:srgbClr val="70AD4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