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76" r:id="rId3"/>
    <p:sldId id="277" r:id="rId4"/>
    <p:sldId id="281" r:id="rId5"/>
    <p:sldId id="257" r:id="rId6"/>
    <p:sldId id="267" r:id="rId7"/>
    <p:sldId id="262" r:id="rId8"/>
    <p:sldId id="268" r:id="rId9"/>
    <p:sldId id="266" r:id="rId10"/>
    <p:sldId id="258" r:id="rId11"/>
    <p:sldId id="273" r:id="rId12"/>
    <p:sldId id="259" r:id="rId13"/>
    <p:sldId id="263" r:id="rId14"/>
    <p:sldId id="278" r:id="rId15"/>
    <p:sldId id="279" r:id="rId16"/>
    <p:sldId id="280" r:id="rId17"/>
    <p:sldId id="269" r:id="rId18"/>
    <p:sldId id="283" r:id="rId19"/>
    <p:sldId id="270" r:id="rId20"/>
    <p:sldId id="271" r:id="rId21"/>
    <p:sldId id="274" r:id="rId22"/>
    <p:sldId id="282" r:id="rId23"/>
    <p:sldId id="272" r:id="rId24"/>
    <p:sldId id="275" r:id="rId25"/>
    <p:sldId id="264" r:id="rId26"/>
    <p:sldId id="26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5358B0-74D1-4634-A012-00A7573B387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10FF8DC-1B54-4D73-8714-E7EBC9252512}">
      <dgm:prSet/>
      <dgm:spPr/>
      <dgm:t>
        <a:bodyPr/>
        <a:lstStyle/>
        <a:p>
          <a:r>
            <a:rPr lang="es-ES"/>
            <a:t>EUROPEA: </a:t>
          </a:r>
          <a:endParaRPr lang="en-US"/>
        </a:p>
      </dgm:t>
    </dgm:pt>
    <dgm:pt modelId="{BCAF98C2-F909-429C-88FD-3F279A5AB43B}" type="parTrans" cxnId="{08DCC243-C5CB-4E1A-85B7-61AF9132DEBF}">
      <dgm:prSet/>
      <dgm:spPr/>
      <dgm:t>
        <a:bodyPr/>
        <a:lstStyle/>
        <a:p>
          <a:endParaRPr lang="en-US"/>
        </a:p>
      </dgm:t>
    </dgm:pt>
    <dgm:pt modelId="{836EBF37-5E2D-4151-BDF1-ABEC2D30D6CF}" type="sibTrans" cxnId="{08DCC243-C5CB-4E1A-85B7-61AF9132DEBF}">
      <dgm:prSet/>
      <dgm:spPr/>
      <dgm:t>
        <a:bodyPr/>
        <a:lstStyle/>
        <a:p>
          <a:endParaRPr lang="en-US"/>
        </a:p>
      </dgm:t>
    </dgm:pt>
    <dgm:pt modelId="{DC62F520-1731-4B6F-812F-1B9FBEF79E4D}">
      <dgm:prSet/>
      <dgm:spPr/>
      <dgm:t>
        <a:bodyPr/>
        <a:lstStyle/>
        <a:p>
          <a:r>
            <a:rPr lang="es-ES"/>
            <a:t>La Comisión garantizará el seguimiento adecuado de la Resolución del PE sobre la desconexión digital (21.01.2021)</a:t>
          </a:r>
          <a:endParaRPr lang="en-US"/>
        </a:p>
      </dgm:t>
    </dgm:pt>
    <dgm:pt modelId="{44BAE733-9008-4E5A-8670-B2FCC5159611}" type="parTrans" cxnId="{1A7F54A2-6D7B-4F38-9F09-62694CF509CF}">
      <dgm:prSet/>
      <dgm:spPr/>
      <dgm:t>
        <a:bodyPr/>
        <a:lstStyle/>
        <a:p>
          <a:endParaRPr lang="en-US"/>
        </a:p>
      </dgm:t>
    </dgm:pt>
    <dgm:pt modelId="{4012B2D6-2D67-43CD-BE05-5D718ADDB27F}" type="sibTrans" cxnId="{1A7F54A2-6D7B-4F38-9F09-62694CF509CF}">
      <dgm:prSet/>
      <dgm:spPr/>
      <dgm:t>
        <a:bodyPr/>
        <a:lstStyle/>
        <a:p>
          <a:endParaRPr lang="en-US"/>
        </a:p>
      </dgm:t>
    </dgm:pt>
    <dgm:pt modelId="{2C11E6E4-CDF1-4DA6-B076-526732FFE291}">
      <dgm:prSet/>
      <dgm:spPr/>
      <dgm:t>
        <a:bodyPr/>
        <a:lstStyle/>
        <a:p>
          <a:r>
            <a:rPr lang="es-ES" dirty="0"/>
            <a:t>Invita a los interlocutores sociales a que busquen soluciones comúnmente acordadas para abordar los desafíos del teletrabajo, digitalización y </a:t>
          </a:r>
          <a:r>
            <a:rPr lang="es-ES" b="1" dirty="0"/>
            <a:t>derecho a la desconexión </a:t>
          </a:r>
          <a:r>
            <a:rPr lang="es-ES" dirty="0"/>
            <a:t>con base en el AMIS Europeos sobre la digitalización</a:t>
          </a:r>
          <a:endParaRPr lang="en-US" dirty="0"/>
        </a:p>
      </dgm:t>
    </dgm:pt>
    <dgm:pt modelId="{02CF6680-7247-47B1-B1F0-7BBF3EEEC430}" type="parTrans" cxnId="{A4942249-BB8A-43E6-9B87-DBC6F9FC89F5}">
      <dgm:prSet/>
      <dgm:spPr/>
      <dgm:t>
        <a:bodyPr/>
        <a:lstStyle/>
        <a:p>
          <a:endParaRPr lang="en-US"/>
        </a:p>
      </dgm:t>
    </dgm:pt>
    <dgm:pt modelId="{2CF6EA90-F846-4731-B1E3-B9E6A7496011}" type="sibTrans" cxnId="{A4942249-BB8A-43E6-9B87-DBC6F9FC89F5}">
      <dgm:prSet/>
      <dgm:spPr/>
      <dgm:t>
        <a:bodyPr/>
        <a:lstStyle/>
        <a:p>
          <a:endParaRPr lang="en-US"/>
        </a:p>
      </dgm:t>
    </dgm:pt>
    <dgm:pt modelId="{8B9AF342-9D2A-4675-B46A-F5CF45D62202}">
      <dgm:prSet/>
      <dgm:spPr/>
      <dgm:t>
        <a:bodyPr/>
        <a:lstStyle/>
        <a:p>
          <a:r>
            <a:rPr lang="es-ES"/>
            <a:t>ESPAÑOLA: </a:t>
          </a:r>
          <a:endParaRPr lang="en-US"/>
        </a:p>
      </dgm:t>
    </dgm:pt>
    <dgm:pt modelId="{EACAABD4-082C-4B92-8A44-EDF9992E5BFE}" type="parTrans" cxnId="{E0FFF810-390A-473A-AA86-F4FEC5539151}">
      <dgm:prSet/>
      <dgm:spPr/>
      <dgm:t>
        <a:bodyPr/>
        <a:lstStyle/>
        <a:p>
          <a:endParaRPr lang="en-US"/>
        </a:p>
      </dgm:t>
    </dgm:pt>
    <dgm:pt modelId="{28B524F6-E392-4B41-AB32-945A8B94B30E}" type="sibTrans" cxnId="{E0FFF810-390A-473A-AA86-F4FEC5539151}">
      <dgm:prSet/>
      <dgm:spPr/>
      <dgm:t>
        <a:bodyPr/>
        <a:lstStyle/>
        <a:p>
          <a:endParaRPr lang="en-US"/>
        </a:p>
      </dgm:t>
    </dgm:pt>
    <dgm:pt modelId="{58281F4E-F2F6-4BA7-A28C-3978D45F75F7}">
      <dgm:prSet/>
      <dgm:spPr/>
      <dgm:t>
        <a:bodyPr/>
        <a:lstStyle/>
        <a:p>
          <a:r>
            <a:rPr lang="es-ES"/>
            <a:t>Elaboración de criterios y BP en relación con la desconexión digital (O 2)</a:t>
          </a:r>
          <a:endParaRPr lang="en-US"/>
        </a:p>
      </dgm:t>
    </dgm:pt>
    <dgm:pt modelId="{EB0E89EE-11BA-4B75-A5E0-715C94D88F5B}" type="parTrans" cxnId="{FA752D60-20B2-456E-97E3-EED8ED82F3BE}">
      <dgm:prSet/>
      <dgm:spPr/>
      <dgm:t>
        <a:bodyPr/>
        <a:lstStyle/>
        <a:p>
          <a:endParaRPr lang="en-US"/>
        </a:p>
      </dgm:t>
    </dgm:pt>
    <dgm:pt modelId="{99966FA5-94A1-45C5-A546-C7B1D16EFB4A}" type="sibTrans" cxnId="{FA752D60-20B2-456E-97E3-EED8ED82F3BE}">
      <dgm:prSet/>
      <dgm:spPr/>
      <dgm:t>
        <a:bodyPr/>
        <a:lstStyle/>
        <a:p>
          <a:endParaRPr lang="en-US"/>
        </a:p>
      </dgm:t>
    </dgm:pt>
    <dgm:pt modelId="{AF749D80-D231-44C3-84F5-6FC092A7231B}">
      <dgm:prSet/>
      <dgm:spPr/>
      <dgm:t>
        <a:bodyPr/>
        <a:lstStyle/>
        <a:p>
          <a:r>
            <a:rPr lang="es-ES"/>
            <a:t>Recomienda su inclusión en la negociación colectiva </a:t>
          </a:r>
          <a:endParaRPr lang="en-US"/>
        </a:p>
      </dgm:t>
    </dgm:pt>
    <dgm:pt modelId="{610577A8-7080-47E2-95F8-4E05E355ACEC}" type="parTrans" cxnId="{44A1FB2C-E2C1-4681-895E-414E70722B1A}">
      <dgm:prSet/>
      <dgm:spPr/>
      <dgm:t>
        <a:bodyPr/>
        <a:lstStyle/>
        <a:p>
          <a:endParaRPr lang="en-US"/>
        </a:p>
      </dgm:t>
    </dgm:pt>
    <dgm:pt modelId="{FBE33F2C-0BBD-433C-877B-F5A0FE30E767}" type="sibTrans" cxnId="{44A1FB2C-E2C1-4681-895E-414E70722B1A}">
      <dgm:prSet/>
      <dgm:spPr/>
      <dgm:t>
        <a:bodyPr/>
        <a:lstStyle/>
        <a:p>
          <a:endParaRPr lang="en-US"/>
        </a:p>
      </dgm:t>
    </dgm:pt>
    <dgm:pt modelId="{6A4F94AA-ECA8-4149-8FA9-6A44BE9577CD}" type="pres">
      <dgm:prSet presAssocID="{F55358B0-74D1-4634-A012-00A7573B3877}" presName="diagram" presStyleCnt="0">
        <dgm:presLayoutVars>
          <dgm:dir/>
          <dgm:resizeHandles val="exact"/>
        </dgm:presLayoutVars>
      </dgm:prSet>
      <dgm:spPr/>
    </dgm:pt>
    <dgm:pt modelId="{1425EF5C-AF7C-47C5-8AA2-459C298B12EF}" type="pres">
      <dgm:prSet presAssocID="{710FF8DC-1B54-4D73-8714-E7EBC9252512}" presName="node" presStyleLbl="node1" presStyleIdx="0" presStyleCnt="6">
        <dgm:presLayoutVars>
          <dgm:bulletEnabled val="1"/>
        </dgm:presLayoutVars>
      </dgm:prSet>
      <dgm:spPr/>
    </dgm:pt>
    <dgm:pt modelId="{2F6F5A4D-15A4-4EF4-99C2-8307F7E6B688}" type="pres">
      <dgm:prSet presAssocID="{836EBF37-5E2D-4151-BDF1-ABEC2D30D6CF}" presName="sibTrans" presStyleCnt="0"/>
      <dgm:spPr/>
    </dgm:pt>
    <dgm:pt modelId="{CC562B7B-D12A-4D78-BBBC-EA2A0E1A521C}" type="pres">
      <dgm:prSet presAssocID="{DC62F520-1731-4B6F-812F-1B9FBEF79E4D}" presName="node" presStyleLbl="node1" presStyleIdx="1" presStyleCnt="6">
        <dgm:presLayoutVars>
          <dgm:bulletEnabled val="1"/>
        </dgm:presLayoutVars>
      </dgm:prSet>
      <dgm:spPr/>
    </dgm:pt>
    <dgm:pt modelId="{EC86F981-051E-4ECB-9735-98F1168D0D7E}" type="pres">
      <dgm:prSet presAssocID="{4012B2D6-2D67-43CD-BE05-5D718ADDB27F}" presName="sibTrans" presStyleCnt="0"/>
      <dgm:spPr/>
    </dgm:pt>
    <dgm:pt modelId="{ED5A4CF1-5514-4186-BE4C-43C5685DD2C1}" type="pres">
      <dgm:prSet presAssocID="{2C11E6E4-CDF1-4DA6-B076-526732FFE291}" presName="node" presStyleLbl="node1" presStyleIdx="2" presStyleCnt="6">
        <dgm:presLayoutVars>
          <dgm:bulletEnabled val="1"/>
        </dgm:presLayoutVars>
      </dgm:prSet>
      <dgm:spPr/>
    </dgm:pt>
    <dgm:pt modelId="{CD3AFA9F-CFC4-404B-86B7-6EA445542E5E}" type="pres">
      <dgm:prSet presAssocID="{2CF6EA90-F846-4731-B1E3-B9E6A7496011}" presName="sibTrans" presStyleCnt="0"/>
      <dgm:spPr/>
    </dgm:pt>
    <dgm:pt modelId="{9A16F120-FD08-474E-B697-3D2EBEB65CB1}" type="pres">
      <dgm:prSet presAssocID="{8B9AF342-9D2A-4675-B46A-F5CF45D62202}" presName="node" presStyleLbl="node1" presStyleIdx="3" presStyleCnt="6">
        <dgm:presLayoutVars>
          <dgm:bulletEnabled val="1"/>
        </dgm:presLayoutVars>
      </dgm:prSet>
      <dgm:spPr/>
    </dgm:pt>
    <dgm:pt modelId="{A605F755-AC57-4898-83FF-1B179FDBF814}" type="pres">
      <dgm:prSet presAssocID="{28B524F6-E392-4B41-AB32-945A8B94B30E}" presName="sibTrans" presStyleCnt="0"/>
      <dgm:spPr/>
    </dgm:pt>
    <dgm:pt modelId="{DF19318D-9413-4BF8-B8D0-37629AF8AFE5}" type="pres">
      <dgm:prSet presAssocID="{58281F4E-F2F6-4BA7-A28C-3978D45F75F7}" presName="node" presStyleLbl="node1" presStyleIdx="4" presStyleCnt="6">
        <dgm:presLayoutVars>
          <dgm:bulletEnabled val="1"/>
        </dgm:presLayoutVars>
      </dgm:prSet>
      <dgm:spPr/>
    </dgm:pt>
    <dgm:pt modelId="{8AFA2D82-7642-4359-9818-B4E1C0724600}" type="pres">
      <dgm:prSet presAssocID="{99966FA5-94A1-45C5-A546-C7B1D16EFB4A}" presName="sibTrans" presStyleCnt="0"/>
      <dgm:spPr/>
    </dgm:pt>
    <dgm:pt modelId="{495EE7BB-384C-4DCA-B011-53336A85164A}" type="pres">
      <dgm:prSet presAssocID="{AF749D80-D231-44C3-84F5-6FC092A7231B}" presName="node" presStyleLbl="node1" presStyleIdx="5" presStyleCnt="6">
        <dgm:presLayoutVars>
          <dgm:bulletEnabled val="1"/>
        </dgm:presLayoutVars>
      </dgm:prSet>
      <dgm:spPr/>
    </dgm:pt>
  </dgm:ptLst>
  <dgm:cxnLst>
    <dgm:cxn modelId="{943A4601-824D-4D9A-AD30-AEC38EDCA857}" type="presOf" srcId="{2C11E6E4-CDF1-4DA6-B076-526732FFE291}" destId="{ED5A4CF1-5514-4186-BE4C-43C5685DD2C1}" srcOrd="0" destOrd="0" presId="urn:microsoft.com/office/officeart/2005/8/layout/default"/>
    <dgm:cxn modelId="{E0FFF810-390A-473A-AA86-F4FEC5539151}" srcId="{F55358B0-74D1-4634-A012-00A7573B3877}" destId="{8B9AF342-9D2A-4675-B46A-F5CF45D62202}" srcOrd="3" destOrd="0" parTransId="{EACAABD4-082C-4B92-8A44-EDF9992E5BFE}" sibTransId="{28B524F6-E392-4B41-AB32-945A8B94B30E}"/>
    <dgm:cxn modelId="{C9F0CE22-D5D3-421F-B110-C83B98779517}" type="presOf" srcId="{58281F4E-F2F6-4BA7-A28C-3978D45F75F7}" destId="{DF19318D-9413-4BF8-B8D0-37629AF8AFE5}" srcOrd="0" destOrd="0" presId="urn:microsoft.com/office/officeart/2005/8/layout/default"/>
    <dgm:cxn modelId="{9CF4DA2A-CB2C-4425-A829-86F913ED873E}" type="presOf" srcId="{F55358B0-74D1-4634-A012-00A7573B3877}" destId="{6A4F94AA-ECA8-4149-8FA9-6A44BE9577CD}" srcOrd="0" destOrd="0" presId="urn:microsoft.com/office/officeart/2005/8/layout/default"/>
    <dgm:cxn modelId="{44A1FB2C-E2C1-4681-895E-414E70722B1A}" srcId="{F55358B0-74D1-4634-A012-00A7573B3877}" destId="{AF749D80-D231-44C3-84F5-6FC092A7231B}" srcOrd="5" destOrd="0" parTransId="{610577A8-7080-47E2-95F8-4E05E355ACEC}" sibTransId="{FBE33F2C-0BBD-433C-877B-F5A0FE30E767}"/>
    <dgm:cxn modelId="{FA752D60-20B2-456E-97E3-EED8ED82F3BE}" srcId="{F55358B0-74D1-4634-A012-00A7573B3877}" destId="{58281F4E-F2F6-4BA7-A28C-3978D45F75F7}" srcOrd="4" destOrd="0" parTransId="{EB0E89EE-11BA-4B75-A5E0-715C94D88F5B}" sibTransId="{99966FA5-94A1-45C5-A546-C7B1D16EFB4A}"/>
    <dgm:cxn modelId="{B1E88543-AB6E-45A3-901D-CC50F24619FD}" type="presOf" srcId="{DC62F520-1731-4B6F-812F-1B9FBEF79E4D}" destId="{CC562B7B-D12A-4D78-BBBC-EA2A0E1A521C}" srcOrd="0" destOrd="0" presId="urn:microsoft.com/office/officeart/2005/8/layout/default"/>
    <dgm:cxn modelId="{08DCC243-C5CB-4E1A-85B7-61AF9132DEBF}" srcId="{F55358B0-74D1-4634-A012-00A7573B3877}" destId="{710FF8DC-1B54-4D73-8714-E7EBC9252512}" srcOrd="0" destOrd="0" parTransId="{BCAF98C2-F909-429C-88FD-3F279A5AB43B}" sibTransId="{836EBF37-5E2D-4151-BDF1-ABEC2D30D6CF}"/>
    <dgm:cxn modelId="{A4942249-BB8A-43E6-9B87-DBC6F9FC89F5}" srcId="{F55358B0-74D1-4634-A012-00A7573B3877}" destId="{2C11E6E4-CDF1-4DA6-B076-526732FFE291}" srcOrd="2" destOrd="0" parTransId="{02CF6680-7247-47B1-B1F0-7BBF3EEEC430}" sibTransId="{2CF6EA90-F846-4731-B1E3-B9E6A7496011}"/>
    <dgm:cxn modelId="{888C926D-54EB-4A9A-A79B-86FF3C65A65D}" type="presOf" srcId="{8B9AF342-9D2A-4675-B46A-F5CF45D62202}" destId="{9A16F120-FD08-474E-B697-3D2EBEB65CB1}" srcOrd="0" destOrd="0" presId="urn:microsoft.com/office/officeart/2005/8/layout/default"/>
    <dgm:cxn modelId="{1A7F54A2-6D7B-4F38-9F09-62694CF509CF}" srcId="{F55358B0-74D1-4634-A012-00A7573B3877}" destId="{DC62F520-1731-4B6F-812F-1B9FBEF79E4D}" srcOrd="1" destOrd="0" parTransId="{44BAE733-9008-4E5A-8670-B2FCC5159611}" sibTransId="{4012B2D6-2D67-43CD-BE05-5D718ADDB27F}"/>
    <dgm:cxn modelId="{BCC594C5-6FAA-4E70-ABA2-0D3EB2E19324}" type="presOf" srcId="{710FF8DC-1B54-4D73-8714-E7EBC9252512}" destId="{1425EF5C-AF7C-47C5-8AA2-459C298B12EF}" srcOrd="0" destOrd="0" presId="urn:microsoft.com/office/officeart/2005/8/layout/default"/>
    <dgm:cxn modelId="{51ADE8E1-C1AD-41D3-99D1-8A51F33F6960}" type="presOf" srcId="{AF749D80-D231-44C3-84F5-6FC092A7231B}" destId="{495EE7BB-384C-4DCA-B011-53336A85164A}" srcOrd="0" destOrd="0" presId="urn:microsoft.com/office/officeart/2005/8/layout/default"/>
    <dgm:cxn modelId="{BFBDC0C1-2C9D-4D65-921C-5E6568C04A93}" type="presParOf" srcId="{6A4F94AA-ECA8-4149-8FA9-6A44BE9577CD}" destId="{1425EF5C-AF7C-47C5-8AA2-459C298B12EF}" srcOrd="0" destOrd="0" presId="urn:microsoft.com/office/officeart/2005/8/layout/default"/>
    <dgm:cxn modelId="{F39074BB-026E-4C61-8277-8FE45FC48645}" type="presParOf" srcId="{6A4F94AA-ECA8-4149-8FA9-6A44BE9577CD}" destId="{2F6F5A4D-15A4-4EF4-99C2-8307F7E6B688}" srcOrd="1" destOrd="0" presId="urn:microsoft.com/office/officeart/2005/8/layout/default"/>
    <dgm:cxn modelId="{652EB0F1-FC13-4726-AE1C-17D7C44216B3}" type="presParOf" srcId="{6A4F94AA-ECA8-4149-8FA9-6A44BE9577CD}" destId="{CC562B7B-D12A-4D78-BBBC-EA2A0E1A521C}" srcOrd="2" destOrd="0" presId="urn:microsoft.com/office/officeart/2005/8/layout/default"/>
    <dgm:cxn modelId="{FE831231-0F0B-440A-8B77-53FD2AB9D55D}" type="presParOf" srcId="{6A4F94AA-ECA8-4149-8FA9-6A44BE9577CD}" destId="{EC86F981-051E-4ECB-9735-98F1168D0D7E}" srcOrd="3" destOrd="0" presId="urn:microsoft.com/office/officeart/2005/8/layout/default"/>
    <dgm:cxn modelId="{4A6ADF12-8EEE-4847-9D4B-86219E86C449}" type="presParOf" srcId="{6A4F94AA-ECA8-4149-8FA9-6A44BE9577CD}" destId="{ED5A4CF1-5514-4186-BE4C-43C5685DD2C1}" srcOrd="4" destOrd="0" presId="urn:microsoft.com/office/officeart/2005/8/layout/default"/>
    <dgm:cxn modelId="{40950362-FE48-4120-AE8E-615733652AAB}" type="presParOf" srcId="{6A4F94AA-ECA8-4149-8FA9-6A44BE9577CD}" destId="{CD3AFA9F-CFC4-404B-86B7-6EA445542E5E}" srcOrd="5" destOrd="0" presId="urn:microsoft.com/office/officeart/2005/8/layout/default"/>
    <dgm:cxn modelId="{95E7390A-7A85-4B5A-A0F6-B746E4694F14}" type="presParOf" srcId="{6A4F94AA-ECA8-4149-8FA9-6A44BE9577CD}" destId="{9A16F120-FD08-474E-B697-3D2EBEB65CB1}" srcOrd="6" destOrd="0" presId="urn:microsoft.com/office/officeart/2005/8/layout/default"/>
    <dgm:cxn modelId="{E9BC9A1E-3C96-4866-9059-4822506E3478}" type="presParOf" srcId="{6A4F94AA-ECA8-4149-8FA9-6A44BE9577CD}" destId="{A605F755-AC57-4898-83FF-1B179FDBF814}" srcOrd="7" destOrd="0" presId="urn:microsoft.com/office/officeart/2005/8/layout/default"/>
    <dgm:cxn modelId="{BEFCA588-79AC-4098-83C5-26B2A4EE073C}" type="presParOf" srcId="{6A4F94AA-ECA8-4149-8FA9-6A44BE9577CD}" destId="{DF19318D-9413-4BF8-B8D0-37629AF8AFE5}" srcOrd="8" destOrd="0" presId="urn:microsoft.com/office/officeart/2005/8/layout/default"/>
    <dgm:cxn modelId="{76FD25AE-E50A-43B8-BC2C-8C1D122FAB21}" type="presParOf" srcId="{6A4F94AA-ECA8-4149-8FA9-6A44BE9577CD}" destId="{8AFA2D82-7642-4359-9818-B4E1C0724600}" srcOrd="9" destOrd="0" presId="urn:microsoft.com/office/officeart/2005/8/layout/default"/>
    <dgm:cxn modelId="{1D368136-FB82-4DA7-AEA8-7685898294BB}" type="presParOf" srcId="{6A4F94AA-ECA8-4149-8FA9-6A44BE9577CD}" destId="{495EE7BB-384C-4DCA-B011-53336A85164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01F14A-4B2B-4E95-8FE1-71FAD9B8DA06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C06F4C5-74D0-4A20-BE71-0FCF16F3503D}">
      <dgm:prSet/>
      <dgm:spPr/>
      <dgm:t>
        <a:bodyPr/>
        <a:lstStyle/>
        <a:p>
          <a:pPr>
            <a:defRPr b="1"/>
          </a:pPr>
          <a:r>
            <a:rPr lang="es-ES"/>
            <a:t>El reconocimiento del derecho es </a:t>
          </a:r>
          <a:r>
            <a:rPr lang="es-ES" b="1"/>
            <a:t>insuficiente</a:t>
          </a:r>
          <a:endParaRPr lang="en-US"/>
        </a:p>
      </dgm:t>
    </dgm:pt>
    <dgm:pt modelId="{B3305B89-8926-427B-B7BD-C077613D89B5}" type="parTrans" cxnId="{003565F7-E184-4BE7-B1A0-BC50B76C2482}">
      <dgm:prSet/>
      <dgm:spPr/>
      <dgm:t>
        <a:bodyPr/>
        <a:lstStyle/>
        <a:p>
          <a:endParaRPr lang="en-US"/>
        </a:p>
      </dgm:t>
    </dgm:pt>
    <dgm:pt modelId="{C53075C7-232D-4D63-8AA0-B6BF711B7A93}" type="sibTrans" cxnId="{003565F7-E184-4BE7-B1A0-BC50B76C2482}">
      <dgm:prSet/>
      <dgm:spPr/>
      <dgm:t>
        <a:bodyPr/>
        <a:lstStyle/>
        <a:p>
          <a:endParaRPr lang="en-US"/>
        </a:p>
      </dgm:t>
    </dgm:pt>
    <dgm:pt modelId="{AFF4FF70-79CA-4EF8-A171-3261705A4BF0}">
      <dgm:prSet/>
      <dgm:spPr/>
      <dgm:t>
        <a:bodyPr/>
        <a:lstStyle/>
        <a:p>
          <a:r>
            <a:rPr lang="es-ES" dirty="0"/>
            <a:t>Son precisas reformas más ambiciosas del tiempo de trabajo para adaptarlo a las nuevas realidades laborales, ampliando la flexibilidad en favor del trabajador</a:t>
          </a:r>
          <a:endParaRPr lang="en-US" dirty="0"/>
        </a:p>
      </dgm:t>
    </dgm:pt>
    <dgm:pt modelId="{80F604F3-393F-421D-8762-F08CFABA7E4D}" type="parTrans" cxnId="{34E02B08-5AAA-4379-BDD6-F830E80AE17A}">
      <dgm:prSet/>
      <dgm:spPr/>
      <dgm:t>
        <a:bodyPr/>
        <a:lstStyle/>
        <a:p>
          <a:endParaRPr lang="en-US"/>
        </a:p>
      </dgm:t>
    </dgm:pt>
    <dgm:pt modelId="{C9B71CE1-74D8-4DAC-A7EA-2E8E240871C3}" type="sibTrans" cxnId="{34E02B08-5AAA-4379-BDD6-F830E80AE17A}">
      <dgm:prSet/>
      <dgm:spPr/>
      <dgm:t>
        <a:bodyPr/>
        <a:lstStyle/>
        <a:p>
          <a:endParaRPr lang="en-US"/>
        </a:p>
      </dgm:t>
    </dgm:pt>
    <dgm:pt modelId="{35B52D64-7452-4152-B91C-8D18E59D2B46}">
      <dgm:prSet/>
      <dgm:spPr/>
      <dgm:t>
        <a:bodyPr/>
        <a:lstStyle/>
        <a:p>
          <a:r>
            <a:rPr lang="es-ES" dirty="0"/>
            <a:t>Un enfoque eminentemente PREVENTIVO</a:t>
          </a:r>
          <a:endParaRPr lang="en-US" dirty="0"/>
        </a:p>
      </dgm:t>
    </dgm:pt>
    <dgm:pt modelId="{6A2CD601-DFDF-4E01-B3A6-2610FFDC6422}" type="parTrans" cxnId="{13B72CB4-B30B-4626-8823-579A7FFD8572}">
      <dgm:prSet/>
      <dgm:spPr/>
      <dgm:t>
        <a:bodyPr/>
        <a:lstStyle/>
        <a:p>
          <a:endParaRPr lang="en-US"/>
        </a:p>
      </dgm:t>
    </dgm:pt>
    <dgm:pt modelId="{A7403B6E-CBC3-48F5-B8E1-8DB608BFDB06}" type="sibTrans" cxnId="{13B72CB4-B30B-4626-8823-579A7FFD8572}">
      <dgm:prSet/>
      <dgm:spPr/>
      <dgm:t>
        <a:bodyPr/>
        <a:lstStyle/>
        <a:p>
          <a:endParaRPr lang="en-US"/>
        </a:p>
      </dgm:t>
    </dgm:pt>
    <dgm:pt modelId="{3941D80E-9F10-414A-8AE0-75FAA76ED77E}">
      <dgm:prSet/>
      <dgm:spPr/>
      <dgm:t>
        <a:bodyPr/>
        <a:lstStyle/>
        <a:p>
          <a:pPr>
            <a:defRPr b="1"/>
          </a:pPr>
          <a:r>
            <a:rPr lang="es-ES"/>
            <a:t>Para la delimitación del derecho y la previsión de mecanismos eficaces de garantía, resulta esencial el papel de la </a:t>
          </a:r>
          <a:r>
            <a:rPr lang="es-ES" b="1"/>
            <a:t>negociación colectiva</a:t>
          </a:r>
          <a:r>
            <a:rPr lang="es-ES"/>
            <a:t>, invocado por la norma</a:t>
          </a:r>
          <a:endParaRPr lang="en-US"/>
        </a:p>
      </dgm:t>
    </dgm:pt>
    <dgm:pt modelId="{7129A5AA-762D-404E-977E-A9D28205BD77}" type="parTrans" cxnId="{8AA3B166-B94F-4D09-9054-E09E9AD84EAF}">
      <dgm:prSet/>
      <dgm:spPr/>
      <dgm:t>
        <a:bodyPr/>
        <a:lstStyle/>
        <a:p>
          <a:endParaRPr lang="en-US"/>
        </a:p>
      </dgm:t>
    </dgm:pt>
    <dgm:pt modelId="{D0201AA6-499D-4AC5-AEDB-80C2252D23B8}" type="sibTrans" cxnId="{8AA3B166-B94F-4D09-9054-E09E9AD84EAF}">
      <dgm:prSet/>
      <dgm:spPr/>
      <dgm:t>
        <a:bodyPr/>
        <a:lstStyle/>
        <a:p>
          <a:endParaRPr lang="en-US"/>
        </a:p>
      </dgm:t>
    </dgm:pt>
    <dgm:pt modelId="{99556C12-9B29-47BB-930D-02030DBC79C7}">
      <dgm:prSet/>
      <dgm:spPr/>
      <dgm:t>
        <a:bodyPr/>
        <a:lstStyle/>
        <a:p>
          <a:pPr>
            <a:defRPr b="1"/>
          </a:pPr>
          <a:r>
            <a:rPr lang="es-ES"/>
            <a:t>Art. 91 (llamada –superflua- a la previsión por la neg col de garantías adicionales a los derechos de los trabajadores)</a:t>
          </a:r>
          <a:endParaRPr lang="en-US"/>
        </a:p>
      </dgm:t>
    </dgm:pt>
    <dgm:pt modelId="{48835D59-D5B8-44FC-BA29-BEAAE94A69E7}" type="parTrans" cxnId="{73963262-B853-48F6-BD97-3714D669B395}">
      <dgm:prSet/>
      <dgm:spPr/>
      <dgm:t>
        <a:bodyPr/>
        <a:lstStyle/>
        <a:p>
          <a:endParaRPr lang="en-US"/>
        </a:p>
      </dgm:t>
    </dgm:pt>
    <dgm:pt modelId="{05EBC893-34D0-4BCF-A532-5ED5F9BA8055}" type="sibTrans" cxnId="{73963262-B853-48F6-BD97-3714D669B395}">
      <dgm:prSet/>
      <dgm:spPr/>
      <dgm:t>
        <a:bodyPr/>
        <a:lstStyle/>
        <a:p>
          <a:endParaRPr lang="en-US"/>
        </a:p>
      </dgm:t>
    </dgm:pt>
    <dgm:pt modelId="{F1F74ED3-A2CD-4C9F-9CBF-A3CAA0472632}" type="pres">
      <dgm:prSet presAssocID="{AC01F14A-4B2B-4E95-8FE1-71FAD9B8DA06}" presName="root" presStyleCnt="0">
        <dgm:presLayoutVars>
          <dgm:dir/>
          <dgm:resizeHandles val="exact"/>
        </dgm:presLayoutVars>
      </dgm:prSet>
      <dgm:spPr/>
    </dgm:pt>
    <dgm:pt modelId="{007CA774-224B-4A12-8BA1-9AAB03E7C0D3}" type="pres">
      <dgm:prSet presAssocID="{7C06F4C5-74D0-4A20-BE71-0FCF16F3503D}" presName="compNode" presStyleCnt="0"/>
      <dgm:spPr/>
    </dgm:pt>
    <dgm:pt modelId="{C195C286-A980-4C58-AA48-EF3F65AC8CDF}" type="pres">
      <dgm:prSet presAssocID="{7C06F4C5-74D0-4A20-BE71-0FCF16F3503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75C8EF23-B8B5-4E23-A994-8016734FE0B2}" type="pres">
      <dgm:prSet presAssocID="{7C06F4C5-74D0-4A20-BE71-0FCF16F3503D}" presName="iconSpace" presStyleCnt="0"/>
      <dgm:spPr/>
    </dgm:pt>
    <dgm:pt modelId="{D682664B-1AEB-4A17-B667-E71A4CD5ADB2}" type="pres">
      <dgm:prSet presAssocID="{7C06F4C5-74D0-4A20-BE71-0FCF16F3503D}" presName="parTx" presStyleLbl="revTx" presStyleIdx="0" presStyleCnt="6">
        <dgm:presLayoutVars>
          <dgm:chMax val="0"/>
          <dgm:chPref val="0"/>
        </dgm:presLayoutVars>
      </dgm:prSet>
      <dgm:spPr/>
    </dgm:pt>
    <dgm:pt modelId="{E4185C38-B29C-4C39-9331-876AB63FE605}" type="pres">
      <dgm:prSet presAssocID="{7C06F4C5-74D0-4A20-BE71-0FCF16F3503D}" presName="txSpace" presStyleCnt="0"/>
      <dgm:spPr/>
    </dgm:pt>
    <dgm:pt modelId="{4D5D11C2-A2A9-47DB-AB4E-229E59B2A823}" type="pres">
      <dgm:prSet presAssocID="{7C06F4C5-74D0-4A20-BE71-0FCF16F3503D}" presName="desTx" presStyleLbl="revTx" presStyleIdx="1" presStyleCnt="6">
        <dgm:presLayoutVars/>
      </dgm:prSet>
      <dgm:spPr/>
    </dgm:pt>
    <dgm:pt modelId="{339082B6-880B-4749-8092-F8072A25210E}" type="pres">
      <dgm:prSet presAssocID="{C53075C7-232D-4D63-8AA0-B6BF711B7A93}" presName="sibTrans" presStyleCnt="0"/>
      <dgm:spPr/>
    </dgm:pt>
    <dgm:pt modelId="{81CBEA22-60E8-4FA1-8BC3-76DEEB5E3BD9}" type="pres">
      <dgm:prSet presAssocID="{3941D80E-9F10-414A-8AE0-75FAA76ED77E}" presName="compNode" presStyleCnt="0"/>
      <dgm:spPr/>
    </dgm:pt>
    <dgm:pt modelId="{5771BBF4-1776-4C7B-818D-795055773EB6}" type="pres">
      <dgm:prSet presAssocID="{3941D80E-9F10-414A-8AE0-75FAA76ED77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AC6F5E8-E67B-4644-AF54-E01A06395FD6}" type="pres">
      <dgm:prSet presAssocID="{3941D80E-9F10-414A-8AE0-75FAA76ED77E}" presName="iconSpace" presStyleCnt="0"/>
      <dgm:spPr/>
    </dgm:pt>
    <dgm:pt modelId="{2B7FBF76-E0A0-4437-81FE-9D15381F9541}" type="pres">
      <dgm:prSet presAssocID="{3941D80E-9F10-414A-8AE0-75FAA76ED77E}" presName="parTx" presStyleLbl="revTx" presStyleIdx="2" presStyleCnt="6">
        <dgm:presLayoutVars>
          <dgm:chMax val="0"/>
          <dgm:chPref val="0"/>
        </dgm:presLayoutVars>
      </dgm:prSet>
      <dgm:spPr/>
    </dgm:pt>
    <dgm:pt modelId="{CCA34CE0-17E3-4E34-8587-C9FE50CF4DFF}" type="pres">
      <dgm:prSet presAssocID="{3941D80E-9F10-414A-8AE0-75FAA76ED77E}" presName="txSpace" presStyleCnt="0"/>
      <dgm:spPr/>
    </dgm:pt>
    <dgm:pt modelId="{626BF46E-965E-49B5-AF4A-E5CF58700627}" type="pres">
      <dgm:prSet presAssocID="{3941D80E-9F10-414A-8AE0-75FAA76ED77E}" presName="desTx" presStyleLbl="revTx" presStyleIdx="3" presStyleCnt="6">
        <dgm:presLayoutVars/>
      </dgm:prSet>
      <dgm:spPr/>
    </dgm:pt>
    <dgm:pt modelId="{6D58F37C-DA45-4919-A792-E84E32DBADF6}" type="pres">
      <dgm:prSet presAssocID="{D0201AA6-499D-4AC5-AEDB-80C2252D23B8}" presName="sibTrans" presStyleCnt="0"/>
      <dgm:spPr/>
    </dgm:pt>
    <dgm:pt modelId="{AAF7CD06-9DDD-457B-8D0E-C3268F5584BA}" type="pres">
      <dgm:prSet presAssocID="{99556C12-9B29-47BB-930D-02030DBC79C7}" presName="compNode" presStyleCnt="0"/>
      <dgm:spPr/>
    </dgm:pt>
    <dgm:pt modelId="{07444526-A135-47DF-99AA-EE8BBB124407}" type="pres">
      <dgm:prSet presAssocID="{99556C12-9B29-47BB-930D-02030DBC79C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bros en una estantería contorno"/>
        </a:ext>
      </dgm:extLst>
    </dgm:pt>
    <dgm:pt modelId="{21F2F96B-5030-475B-A26D-A3A101E2AF3C}" type="pres">
      <dgm:prSet presAssocID="{99556C12-9B29-47BB-930D-02030DBC79C7}" presName="iconSpace" presStyleCnt="0"/>
      <dgm:spPr/>
    </dgm:pt>
    <dgm:pt modelId="{EB83B49E-2BCF-482E-AFAC-221D33DAF60A}" type="pres">
      <dgm:prSet presAssocID="{99556C12-9B29-47BB-930D-02030DBC79C7}" presName="parTx" presStyleLbl="revTx" presStyleIdx="4" presStyleCnt="6">
        <dgm:presLayoutVars>
          <dgm:chMax val="0"/>
          <dgm:chPref val="0"/>
        </dgm:presLayoutVars>
      </dgm:prSet>
      <dgm:spPr/>
    </dgm:pt>
    <dgm:pt modelId="{F58C6AFE-00B9-4B44-BE82-3123F76107BB}" type="pres">
      <dgm:prSet presAssocID="{99556C12-9B29-47BB-930D-02030DBC79C7}" presName="txSpace" presStyleCnt="0"/>
      <dgm:spPr/>
    </dgm:pt>
    <dgm:pt modelId="{5230E0B8-427F-431F-91C4-9872DA8B7BFB}" type="pres">
      <dgm:prSet presAssocID="{99556C12-9B29-47BB-930D-02030DBC79C7}" presName="desTx" presStyleLbl="revTx" presStyleIdx="5" presStyleCnt="6">
        <dgm:presLayoutVars/>
      </dgm:prSet>
      <dgm:spPr/>
    </dgm:pt>
  </dgm:ptLst>
  <dgm:cxnLst>
    <dgm:cxn modelId="{34E02B08-5AAA-4379-BDD6-F830E80AE17A}" srcId="{7C06F4C5-74D0-4A20-BE71-0FCF16F3503D}" destId="{AFF4FF70-79CA-4EF8-A171-3261705A4BF0}" srcOrd="0" destOrd="0" parTransId="{80F604F3-393F-421D-8762-F08CFABA7E4D}" sibTransId="{C9B71CE1-74D8-4DAC-A7EA-2E8E240871C3}"/>
    <dgm:cxn modelId="{73963262-B853-48F6-BD97-3714D669B395}" srcId="{AC01F14A-4B2B-4E95-8FE1-71FAD9B8DA06}" destId="{99556C12-9B29-47BB-930D-02030DBC79C7}" srcOrd="2" destOrd="0" parTransId="{48835D59-D5B8-44FC-BA29-BEAAE94A69E7}" sibTransId="{05EBC893-34D0-4BCF-A532-5ED5F9BA8055}"/>
    <dgm:cxn modelId="{BC578C43-CE85-4099-A2F2-AB3242236666}" type="presOf" srcId="{AC01F14A-4B2B-4E95-8FE1-71FAD9B8DA06}" destId="{F1F74ED3-A2CD-4C9F-9CBF-A3CAA0472632}" srcOrd="0" destOrd="0" presId="urn:microsoft.com/office/officeart/2018/2/layout/IconLabelDescriptionList"/>
    <dgm:cxn modelId="{8AA3B166-B94F-4D09-9054-E09E9AD84EAF}" srcId="{AC01F14A-4B2B-4E95-8FE1-71FAD9B8DA06}" destId="{3941D80E-9F10-414A-8AE0-75FAA76ED77E}" srcOrd="1" destOrd="0" parTransId="{7129A5AA-762D-404E-977E-A9D28205BD77}" sibTransId="{D0201AA6-499D-4AC5-AEDB-80C2252D23B8}"/>
    <dgm:cxn modelId="{96B0B267-9847-4A3E-831D-955906D45B90}" type="presOf" srcId="{7C06F4C5-74D0-4A20-BE71-0FCF16F3503D}" destId="{D682664B-1AEB-4A17-B667-E71A4CD5ADB2}" srcOrd="0" destOrd="0" presId="urn:microsoft.com/office/officeart/2018/2/layout/IconLabelDescriptionList"/>
    <dgm:cxn modelId="{5F61357B-CF79-45C4-BE30-D003A08FFA8E}" type="presOf" srcId="{AFF4FF70-79CA-4EF8-A171-3261705A4BF0}" destId="{4D5D11C2-A2A9-47DB-AB4E-229E59B2A823}" srcOrd="0" destOrd="0" presId="urn:microsoft.com/office/officeart/2018/2/layout/IconLabelDescriptionList"/>
    <dgm:cxn modelId="{7088289F-05DC-44E8-99D7-C15E08DB3246}" type="presOf" srcId="{3941D80E-9F10-414A-8AE0-75FAA76ED77E}" destId="{2B7FBF76-E0A0-4437-81FE-9D15381F9541}" srcOrd="0" destOrd="0" presId="urn:microsoft.com/office/officeart/2018/2/layout/IconLabelDescriptionList"/>
    <dgm:cxn modelId="{13B72CB4-B30B-4626-8823-579A7FFD8572}" srcId="{7C06F4C5-74D0-4A20-BE71-0FCF16F3503D}" destId="{35B52D64-7452-4152-B91C-8D18E59D2B46}" srcOrd="1" destOrd="0" parTransId="{6A2CD601-DFDF-4E01-B3A6-2610FFDC6422}" sibTransId="{A7403B6E-CBC3-48F5-B8E1-8DB608BFDB06}"/>
    <dgm:cxn modelId="{39995AC0-800C-4009-870B-0BC603B34642}" type="presOf" srcId="{99556C12-9B29-47BB-930D-02030DBC79C7}" destId="{EB83B49E-2BCF-482E-AFAC-221D33DAF60A}" srcOrd="0" destOrd="0" presId="urn:microsoft.com/office/officeart/2018/2/layout/IconLabelDescriptionList"/>
    <dgm:cxn modelId="{8CA489C9-05EA-495B-9318-9DD2540B5392}" type="presOf" srcId="{35B52D64-7452-4152-B91C-8D18E59D2B46}" destId="{4D5D11C2-A2A9-47DB-AB4E-229E59B2A823}" srcOrd="0" destOrd="1" presId="urn:microsoft.com/office/officeart/2018/2/layout/IconLabelDescriptionList"/>
    <dgm:cxn modelId="{003565F7-E184-4BE7-B1A0-BC50B76C2482}" srcId="{AC01F14A-4B2B-4E95-8FE1-71FAD9B8DA06}" destId="{7C06F4C5-74D0-4A20-BE71-0FCF16F3503D}" srcOrd="0" destOrd="0" parTransId="{B3305B89-8926-427B-B7BD-C077613D89B5}" sibTransId="{C53075C7-232D-4D63-8AA0-B6BF711B7A93}"/>
    <dgm:cxn modelId="{B7C52E78-573E-44B4-A8B5-FC466747255C}" type="presParOf" srcId="{F1F74ED3-A2CD-4C9F-9CBF-A3CAA0472632}" destId="{007CA774-224B-4A12-8BA1-9AAB03E7C0D3}" srcOrd="0" destOrd="0" presId="urn:microsoft.com/office/officeart/2018/2/layout/IconLabelDescriptionList"/>
    <dgm:cxn modelId="{391C09CB-792A-41E6-9D20-853C8AC02DA9}" type="presParOf" srcId="{007CA774-224B-4A12-8BA1-9AAB03E7C0D3}" destId="{C195C286-A980-4C58-AA48-EF3F65AC8CDF}" srcOrd="0" destOrd="0" presId="urn:microsoft.com/office/officeart/2018/2/layout/IconLabelDescriptionList"/>
    <dgm:cxn modelId="{DEA11B2C-967F-437C-B7FA-F468CD46ED1D}" type="presParOf" srcId="{007CA774-224B-4A12-8BA1-9AAB03E7C0D3}" destId="{75C8EF23-B8B5-4E23-A994-8016734FE0B2}" srcOrd="1" destOrd="0" presId="urn:microsoft.com/office/officeart/2018/2/layout/IconLabelDescriptionList"/>
    <dgm:cxn modelId="{0445F648-9EC8-4D9B-8161-673BD9CCB75F}" type="presParOf" srcId="{007CA774-224B-4A12-8BA1-9AAB03E7C0D3}" destId="{D682664B-1AEB-4A17-B667-E71A4CD5ADB2}" srcOrd="2" destOrd="0" presId="urn:microsoft.com/office/officeart/2018/2/layout/IconLabelDescriptionList"/>
    <dgm:cxn modelId="{74A5A45A-641D-4687-B2C1-EC738891CC83}" type="presParOf" srcId="{007CA774-224B-4A12-8BA1-9AAB03E7C0D3}" destId="{E4185C38-B29C-4C39-9331-876AB63FE605}" srcOrd="3" destOrd="0" presId="urn:microsoft.com/office/officeart/2018/2/layout/IconLabelDescriptionList"/>
    <dgm:cxn modelId="{9BCE8C6E-85E0-472B-A568-635D12FAD4C9}" type="presParOf" srcId="{007CA774-224B-4A12-8BA1-9AAB03E7C0D3}" destId="{4D5D11C2-A2A9-47DB-AB4E-229E59B2A823}" srcOrd="4" destOrd="0" presId="urn:microsoft.com/office/officeart/2018/2/layout/IconLabelDescriptionList"/>
    <dgm:cxn modelId="{FA299A28-A37E-4AE1-ABF7-95A9E77835CD}" type="presParOf" srcId="{F1F74ED3-A2CD-4C9F-9CBF-A3CAA0472632}" destId="{339082B6-880B-4749-8092-F8072A25210E}" srcOrd="1" destOrd="0" presId="urn:microsoft.com/office/officeart/2018/2/layout/IconLabelDescriptionList"/>
    <dgm:cxn modelId="{49F0D7C7-B3BF-464E-B0DF-9E930BF3F050}" type="presParOf" srcId="{F1F74ED3-A2CD-4C9F-9CBF-A3CAA0472632}" destId="{81CBEA22-60E8-4FA1-8BC3-76DEEB5E3BD9}" srcOrd="2" destOrd="0" presId="urn:microsoft.com/office/officeart/2018/2/layout/IconLabelDescriptionList"/>
    <dgm:cxn modelId="{835307E8-DA64-4DA0-924A-DE4D5A66FE59}" type="presParOf" srcId="{81CBEA22-60E8-4FA1-8BC3-76DEEB5E3BD9}" destId="{5771BBF4-1776-4C7B-818D-795055773EB6}" srcOrd="0" destOrd="0" presId="urn:microsoft.com/office/officeart/2018/2/layout/IconLabelDescriptionList"/>
    <dgm:cxn modelId="{5916D036-09D2-4D76-A214-A7CC3141E377}" type="presParOf" srcId="{81CBEA22-60E8-4FA1-8BC3-76DEEB5E3BD9}" destId="{7AC6F5E8-E67B-4644-AF54-E01A06395FD6}" srcOrd="1" destOrd="0" presId="urn:microsoft.com/office/officeart/2018/2/layout/IconLabelDescriptionList"/>
    <dgm:cxn modelId="{CAE3E471-CED7-4D05-9311-9B4EC0C215CC}" type="presParOf" srcId="{81CBEA22-60E8-4FA1-8BC3-76DEEB5E3BD9}" destId="{2B7FBF76-E0A0-4437-81FE-9D15381F9541}" srcOrd="2" destOrd="0" presId="urn:microsoft.com/office/officeart/2018/2/layout/IconLabelDescriptionList"/>
    <dgm:cxn modelId="{3041E4B4-8F4E-4DA4-9317-3E2DFFDA4836}" type="presParOf" srcId="{81CBEA22-60E8-4FA1-8BC3-76DEEB5E3BD9}" destId="{CCA34CE0-17E3-4E34-8587-C9FE50CF4DFF}" srcOrd="3" destOrd="0" presId="urn:microsoft.com/office/officeart/2018/2/layout/IconLabelDescriptionList"/>
    <dgm:cxn modelId="{FB16577E-52C4-4EEA-9A49-D19097ABAD83}" type="presParOf" srcId="{81CBEA22-60E8-4FA1-8BC3-76DEEB5E3BD9}" destId="{626BF46E-965E-49B5-AF4A-E5CF58700627}" srcOrd="4" destOrd="0" presId="urn:microsoft.com/office/officeart/2018/2/layout/IconLabelDescriptionList"/>
    <dgm:cxn modelId="{ED42C076-322B-4257-A919-0727B9974E7F}" type="presParOf" srcId="{F1F74ED3-A2CD-4C9F-9CBF-A3CAA0472632}" destId="{6D58F37C-DA45-4919-A792-E84E32DBADF6}" srcOrd="3" destOrd="0" presId="urn:microsoft.com/office/officeart/2018/2/layout/IconLabelDescriptionList"/>
    <dgm:cxn modelId="{6AB2480F-AEF3-41B3-9DEE-BAE7EECA0C76}" type="presParOf" srcId="{F1F74ED3-A2CD-4C9F-9CBF-A3CAA0472632}" destId="{AAF7CD06-9DDD-457B-8D0E-C3268F5584BA}" srcOrd="4" destOrd="0" presId="urn:microsoft.com/office/officeart/2018/2/layout/IconLabelDescriptionList"/>
    <dgm:cxn modelId="{AEC872A4-C0C3-4281-BB09-3D16674C1804}" type="presParOf" srcId="{AAF7CD06-9DDD-457B-8D0E-C3268F5584BA}" destId="{07444526-A135-47DF-99AA-EE8BBB124407}" srcOrd="0" destOrd="0" presId="urn:microsoft.com/office/officeart/2018/2/layout/IconLabelDescriptionList"/>
    <dgm:cxn modelId="{A4310429-D62E-4CF6-A3AB-2D98CA42F991}" type="presParOf" srcId="{AAF7CD06-9DDD-457B-8D0E-C3268F5584BA}" destId="{21F2F96B-5030-475B-A26D-A3A101E2AF3C}" srcOrd="1" destOrd="0" presId="urn:microsoft.com/office/officeart/2018/2/layout/IconLabelDescriptionList"/>
    <dgm:cxn modelId="{2C77D55C-70BE-4DA7-ADF2-1C5B7EA7DBD4}" type="presParOf" srcId="{AAF7CD06-9DDD-457B-8D0E-C3268F5584BA}" destId="{EB83B49E-2BCF-482E-AFAC-221D33DAF60A}" srcOrd="2" destOrd="0" presId="urn:microsoft.com/office/officeart/2018/2/layout/IconLabelDescriptionList"/>
    <dgm:cxn modelId="{D22D911A-E3F8-4BC2-BFA3-001E61CC5991}" type="presParOf" srcId="{AAF7CD06-9DDD-457B-8D0E-C3268F5584BA}" destId="{F58C6AFE-00B9-4B44-BE82-3123F76107BB}" srcOrd="3" destOrd="0" presId="urn:microsoft.com/office/officeart/2018/2/layout/IconLabelDescriptionList"/>
    <dgm:cxn modelId="{627FC789-E73D-449B-A105-D4E835BB58A0}" type="presParOf" srcId="{AAF7CD06-9DDD-457B-8D0E-C3268F5584BA}" destId="{5230E0B8-427F-431F-91C4-9872DA8B7BFB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74C7FF-AC57-4903-A099-1EE5EB7883A2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8C16B08-0105-4507-AF6F-AE47B67BED71}">
      <dgm:prSet/>
      <dgm:spPr/>
      <dgm:t>
        <a:bodyPr/>
        <a:lstStyle/>
        <a:p>
          <a:pPr>
            <a:defRPr b="1"/>
          </a:pPr>
          <a:r>
            <a:rPr lang="es-ES"/>
            <a:t>Derecho de doble faz</a:t>
          </a:r>
          <a:endParaRPr lang="en-US"/>
        </a:p>
      </dgm:t>
    </dgm:pt>
    <dgm:pt modelId="{04D331ED-7C34-4B58-8AF9-FAA2C199FB98}" type="parTrans" cxnId="{27ADD2EF-E98F-433C-8ADA-3BDBAC37DCD4}">
      <dgm:prSet/>
      <dgm:spPr/>
      <dgm:t>
        <a:bodyPr/>
        <a:lstStyle/>
        <a:p>
          <a:endParaRPr lang="en-US"/>
        </a:p>
      </dgm:t>
    </dgm:pt>
    <dgm:pt modelId="{7CBFEED8-982F-4853-9AA3-A44A175EA155}" type="sibTrans" cxnId="{27ADD2EF-E98F-433C-8ADA-3BDBAC37DCD4}">
      <dgm:prSet/>
      <dgm:spPr/>
      <dgm:t>
        <a:bodyPr/>
        <a:lstStyle/>
        <a:p>
          <a:endParaRPr lang="en-US"/>
        </a:p>
      </dgm:t>
    </dgm:pt>
    <dgm:pt modelId="{317C229C-F91C-463A-A05A-DF3AC9F18F43}">
      <dgm:prSet/>
      <dgm:spPr/>
      <dgm:t>
        <a:bodyPr/>
        <a:lstStyle/>
        <a:p>
          <a:r>
            <a:rPr lang="es-ES" dirty="0"/>
            <a:t>1.-No ser molestado o contactado por la empresa (</a:t>
          </a:r>
          <a:r>
            <a:rPr lang="es-ES" b="1" dirty="0"/>
            <a:t>deber de abstención empresarial</a:t>
          </a:r>
          <a:r>
            <a:rPr lang="es-ES" dirty="0"/>
            <a:t>). Deber de garantía y limitación de uso en LTD…</a:t>
          </a:r>
          <a:endParaRPr lang="en-US" dirty="0"/>
        </a:p>
      </dgm:t>
    </dgm:pt>
    <dgm:pt modelId="{BAF08D08-72FA-4636-9537-8F6D8C1F1C59}" type="parTrans" cxnId="{10DB8A16-CCF0-41DC-AA42-3AF66469F70E}">
      <dgm:prSet/>
      <dgm:spPr/>
      <dgm:t>
        <a:bodyPr/>
        <a:lstStyle/>
        <a:p>
          <a:endParaRPr lang="en-US"/>
        </a:p>
      </dgm:t>
    </dgm:pt>
    <dgm:pt modelId="{ECB6257D-B589-4407-8CEF-5F771BC9F7C3}" type="sibTrans" cxnId="{10DB8A16-CCF0-41DC-AA42-3AF66469F70E}">
      <dgm:prSet/>
      <dgm:spPr/>
      <dgm:t>
        <a:bodyPr/>
        <a:lstStyle/>
        <a:p>
          <a:endParaRPr lang="en-US"/>
        </a:p>
      </dgm:t>
    </dgm:pt>
    <dgm:pt modelId="{0143F06E-5901-443C-997D-DF65632D631B}">
      <dgm:prSet/>
      <dgm:spPr/>
      <dgm:t>
        <a:bodyPr/>
        <a:lstStyle/>
        <a:p>
          <a:r>
            <a:rPr lang="es-ES" dirty="0"/>
            <a:t>2.-No responder o contactar empresa, clientes o terceros</a:t>
          </a:r>
          <a:endParaRPr lang="en-US" dirty="0"/>
        </a:p>
      </dgm:t>
    </dgm:pt>
    <dgm:pt modelId="{DC1FA125-9539-4332-92FC-EB2F803892BC}" type="parTrans" cxnId="{96410AD1-0C23-4058-829B-DDF4C20B49F7}">
      <dgm:prSet/>
      <dgm:spPr/>
      <dgm:t>
        <a:bodyPr/>
        <a:lstStyle/>
        <a:p>
          <a:endParaRPr lang="en-US"/>
        </a:p>
      </dgm:t>
    </dgm:pt>
    <dgm:pt modelId="{234928ED-AD2B-4C84-81CA-0305F7BF341B}" type="sibTrans" cxnId="{96410AD1-0C23-4058-829B-DDF4C20B49F7}">
      <dgm:prSet/>
      <dgm:spPr/>
      <dgm:t>
        <a:bodyPr/>
        <a:lstStyle/>
        <a:p>
          <a:endParaRPr lang="en-US"/>
        </a:p>
      </dgm:t>
    </dgm:pt>
    <dgm:pt modelId="{AD16B4B7-06EC-4507-8C0A-044C86C63858}">
      <dgm:prSet/>
      <dgm:spPr/>
      <dgm:t>
        <a:bodyPr/>
        <a:lstStyle/>
        <a:p>
          <a:pPr>
            <a:defRPr b="1"/>
          </a:pPr>
          <a:r>
            <a:rPr lang="es-ES" dirty="0"/>
            <a:t>Contenido deber empresarial: poner en marcha herramientas o dispositivos, de conformidad con la negociación colectiva</a:t>
          </a:r>
          <a:endParaRPr lang="en-US" dirty="0"/>
        </a:p>
      </dgm:t>
    </dgm:pt>
    <dgm:pt modelId="{393A30C1-5BCF-44D9-BF8E-BDE168A66D4A}" type="parTrans" cxnId="{38CB0602-58A0-4E13-B6EF-09CEB549AA67}">
      <dgm:prSet/>
      <dgm:spPr/>
      <dgm:t>
        <a:bodyPr/>
        <a:lstStyle/>
        <a:p>
          <a:endParaRPr lang="en-US"/>
        </a:p>
      </dgm:t>
    </dgm:pt>
    <dgm:pt modelId="{E673D8AB-9227-4121-AB62-0CC35E637BCF}" type="sibTrans" cxnId="{38CB0602-58A0-4E13-B6EF-09CEB549AA67}">
      <dgm:prSet/>
      <dgm:spPr/>
      <dgm:t>
        <a:bodyPr/>
        <a:lstStyle/>
        <a:p>
          <a:endParaRPr lang="en-US"/>
        </a:p>
      </dgm:t>
    </dgm:pt>
    <dgm:pt modelId="{0E1D8D5D-93BC-419C-9168-0B3F52A66A47}">
      <dgm:prSet/>
      <dgm:spPr/>
      <dgm:t>
        <a:bodyPr/>
        <a:lstStyle/>
        <a:p>
          <a:r>
            <a:rPr lang="es-ES"/>
            <a:t>¿Exige sistemas tecnológicos que impidan el acceso a los dispositivos tecnológicos?</a:t>
          </a:r>
          <a:endParaRPr lang="en-US"/>
        </a:p>
      </dgm:t>
    </dgm:pt>
    <dgm:pt modelId="{83933AFF-F746-4B88-B78E-ACB1F5668A1F}" type="parTrans" cxnId="{D5B9D492-BCA6-45FE-963B-D2B40E6D904C}">
      <dgm:prSet/>
      <dgm:spPr/>
      <dgm:t>
        <a:bodyPr/>
        <a:lstStyle/>
        <a:p>
          <a:endParaRPr lang="en-US"/>
        </a:p>
      </dgm:t>
    </dgm:pt>
    <dgm:pt modelId="{98FA49A2-F50E-48FC-9586-1EDACF1C9EAD}" type="sibTrans" cxnId="{D5B9D492-BCA6-45FE-963B-D2B40E6D904C}">
      <dgm:prSet/>
      <dgm:spPr/>
      <dgm:t>
        <a:bodyPr/>
        <a:lstStyle/>
        <a:p>
          <a:endParaRPr lang="en-US"/>
        </a:p>
      </dgm:t>
    </dgm:pt>
    <dgm:pt modelId="{E5A94649-8863-43F3-9943-D01E4027C694}">
      <dgm:prSet/>
      <dgm:spPr/>
      <dgm:t>
        <a:bodyPr/>
        <a:lstStyle/>
        <a:p>
          <a:r>
            <a:rPr lang="es-ES"/>
            <a:t>Parece que deja en manos del empresario elegir los medios oportunos, siempre que se garantice el ejercicio; no fórmulas tasadas</a:t>
          </a:r>
          <a:endParaRPr lang="en-US"/>
        </a:p>
      </dgm:t>
    </dgm:pt>
    <dgm:pt modelId="{8CC5FBD7-B9BC-4B74-87CA-E18D934FE2CF}" type="parTrans" cxnId="{A375266F-B32D-4180-A8AE-6950AD389307}">
      <dgm:prSet/>
      <dgm:spPr/>
      <dgm:t>
        <a:bodyPr/>
        <a:lstStyle/>
        <a:p>
          <a:endParaRPr lang="en-US"/>
        </a:p>
      </dgm:t>
    </dgm:pt>
    <dgm:pt modelId="{3E881465-5978-43B9-962E-5EB2DA7BEF66}" type="sibTrans" cxnId="{A375266F-B32D-4180-A8AE-6950AD389307}">
      <dgm:prSet/>
      <dgm:spPr/>
      <dgm:t>
        <a:bodyPr/>
        <a:lstStyle/>
        <a:p>
          <a:endParaRPr lang="en-US"/>
        </a:p>
      </dgm:t>
    </dgm:pt>
    <dgm:pt modelId="{D4BA1F74-5DDF-4784-B821-59947258B3BB}" type="pres">
      <dgm:prSet presAssocID="{C374C7FF-AC57-4903-A099-1EE5EB7883A2}" presName="root" presStyleCnt="0">
        <dgm:presLayoutVars>
          <dgm:dir/>
          <dgm:resizeHandles val="exact"/>
        </dgm:presLayoutVars>
      </dgm:prSet>
      <dgm:spPr/>
    </dgm:pt>
    <dgm:pt modelId="{14689D08-1DA6-4C56-84B1-5512B4839355}" type="pres">
      <dgm:prSet presAssocID="{C8C16B08-0105-4507-AF6F-AE47B67BED71}" presName="compNode" presStyleCnt="0"/>
      <dgm:spPr/>
    </dgm:pt>
    <dgm:pt modelId="{AE812708-765D-41E8-ABDB-A6CBCB8AD9B4}" type="pres">
      <dgm:prSet presAssocID="{C8C16B08-0105-4507-AF6F-AE47B67BED7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40123CB3-3C95-483F-8F5C-E48ED0A366CA}" type="pres">
      <dgm:prSet presAssocID="{C8C16B08-0105-4507-AF6F-AE47B67BED71}" presName="iconSpace" presStyleCnt="0"/>
      <dgm:spPr/>
    </dgm:pt>
    <dgm:pt modelId="{55ACC8FE-B4F9-4993-BF36-F4BD05A542A3}" type="pres">
      <dgm:prSet presAssocID="{C8C16B08-0105-4507-AF6F-AE47B67BED71}" presName="parTx" presStyleLbl="revTx" presStyleIdx="0" presStyleCnt="4">
        <dgm:presLayoutVars>
          <dgm:chMax val="0"/>
          <dgm:chPref val="0"/>
        </dgm:presLayoutVars>
      </dgm:prSet>
      <dgm:spPr/>
    </dgm:pt>
    <dgm:pt modelId="{F1B8C04E-BA16-4836-B516-DF9D37D5B052}" type="pres">
      <dgm:prSet presAssocID="{C8C16B08-0105-4507-AF6F-AE47B67BED71}" presName="txSpace" presStyleCnt="0"/>
      <dgm:spPr/>
    </dgm:pt>
    <dgm:pt modelId="{BCE0D441-2EF4-4A20-B763-8E2C860BEEB6}" type="pres">
      <dgm:prSet presAssocID="{C8C16B08-0105-4507-AF6F-AE47B67BED71}" presName="desTx" presStyleLbl="revTx" presStyleIdx="1" presStyleCnt="4">
        <dgm:presLayoutVars/>
      </dgm:prSet>
      <dgm:spPr/>
    </dgm:pt>
    <dgm:pt modelId="{3CB7EE27-A276-4DA7-B830-ED49A10D7FA8}" type="pres">
      <dgm:prSet presAssocID="{7CBFEED8-982F-4853-9AA3-A44A175EA155}" presName="sibTrans" presStyleCnt="0"/>
      <dgm:spPr/>
    </dgm:pt>
    <dgm:pt modelId="{6BCDC1B4-BCAE-45F8-82DF-6D3E054D2982}" type="pres">
      <dgm:prSet presAssocID="{AD16B4B7-06EC-4507-8C0A-044C86C63858}" presName="compNode" presStyleCnt="0"/>
      <dgm:spPr/>
    </dgm:pt>
    <dgm:pt modelId="{29E285A1-650D-4A24-9423-484C7E583B92}" type="pres">
      <dgm:prSet presAssocID="{AD16B4B7-06EC-4507-8C0A-044C86C6385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retón de manos"/>
        </a:ext>
      </dgm:extLst>
    </dgm:pt>
    <dgm:pt modelId="{5981B025-E943-4D7B-B27A-C1810A3C04CC}" type="pres">
      <dgm:prSet presAssocID="{AD16B4B7-06EC-4507-8C0A-044C86C63858}" presName="iconSpace" presStyleCnt="0"/>
      <dgm:spPr/>
    </dgm:pt>
    <dgm:pt modelId="{C81CE858-3A18-4D81-A106-3CE5A9911375}" type="pres">
      <dgm:prSet presAssocID="{AD16B4B7-06EC-4507-8C0A-044C86C63858}" presName="parTx" presStyleLbl="revTx" presStyleIdx="2" presStyleCnt="4">
        <dgm:presLayoutVars>
          <dgm:chMax val="0"/>
          <dgm:chPref val="0"/>
        </dgm:presLayoutVars>
      </dgm:prSet>
      <dgm:spPr/>
    </dgm:pt>
    <dgm:pt modelId="{F0A16E8D-3A8C-4295-BE94-F3EB2C434C71}" type="pres">
      <dgm:prSet presAssocID="{AD16B4B7-06EC-4507-8C0A-044C86C63858}" presName="txSpace" presStyleCnt="0"/>
      <dgm:spPr/>
    </dgm:pt>
    <dgm:pt modelId="{462EE5E0-2CC6-4EB8-8B87-D4F18C8206B2}" type="pres">
      <dgm:prSet presAssocID="{AD16B4B7-06EC-4507-8C0A-044C86C63858}" presName="desTx" presStyleLbl="revTx" presStyleIdx="3" presStyleCnt="4">
        <dgm:presLayoutVars/>
      </dgm:prSet>
      <dgm:spPr/>
    </dgm:pt>
  </dgm:ptLst>
  <dgm:cxnLst>
    <dgm:cxn modelId="{38CB0602-58A0-4E13-B6EF-09CEB549AA67}" srcId="{C374C7FF-AC57-4903-A099-1EE5EB7883A2}" destId="{AD16B4B7-06EC-4507-8C0A-044C86C63858}" srcOrd="1" destOrd="0" parTransId="{393A30C1-5BCF-44D9-BF8E-BDE168A66D4A}" sibTransId="{E673D8AB-9227-4121-AB62-0CC35E637BCF}"/>
    <dgm:cxn modelId="{10DB8A16-CCF0-41DC-AA42-3AF66469F70E}" srcId="{C8C16B08-0105-4507-AF6F-AE47B67BED71}" destId="{317C229C-F91C-463A-A05A-DF3AC9F18F43}" srcOrd="0" destOrd="0" parTransId="{BAF08D08-72FA-4636-9537-8F6D8C1F1C59}" sibTransId="{ECB6257D-B589-4407-8CEF-5F771BC9F7C3}"/>
    <dgm:cxn modelId="{19ADCA26-03EE-4A22-8EB7-55704A621F89}" type="presOf" srcId="{0E1D8D5D-93BC-419C-9168-0B3F52A66A47}" destId="{462EE5E0-2CC6-4EB8-8B87-D4F18C8206B2}" srcOrd="0" destOrd="0" presId="urn:microsoft.com/office/officeart/2018/2/layout/IconLabelDescriptionList"/>
    <dgm:cxn modelId="{D75B9A32-D1C7-4417-B207-2D3D1C5545F1}" type="presOf" srcId="{0143F06E-5901-443C-997D-DF65632D631B}" destId="{BCE0D441-2EF4-4A20-B763-8E2C860BEEB6}" srcOrd="0" destOrd="1" presId="urn:microsoft.com/office/officeart/2018/2/layout/IconLabelDescriptionList"/>
    <dgm:cxn modelId="{781BF36A-95F8-4679-8B27-FA7498EBDB54}" type="presOf" srcId="{C8C16B08-0105-4507-AF6F-AE47B67BED71}" destId="{55ACC8FE-B4F9-4993-BF36-F4BD05A542A3}" srcOrd="0" destOrd="0" presId="urn:microsoft.com/office/officeart/2018/2/layout/IconLabelDescriptionList"/>
    <dgm:cxn modelId="{A375266F-B32D-4180-A8AE-6950AD389307}" srcId="{AD16B4B7-06EC-4507-8C0A-044C86C63858}" destId="{E5A94649-8863-43F3-9943-D01E4027C694}" srcOrd="1" destOrd="0" parTransId="{8CC5FBD7-B9BC-4B74-87CA-E18D934FE2CF}" sibTransId="{3E881465-5978-43B9-962E-5EB2DA7BEF66}"/>
    <dgm:cxn modelId="{C8014A74-6D69-4449-AEFD-6F860690D598}" type="presOf" srcId="{AD16B4B7-06EC-4507-8C0A-044C86C63858}" destId="{C81CE858-3A18-4D81-A106-3CE5A9911375}" srcOrd="0" destOrd="0" presId="urn:microsoft.com/office/officeart/2018/2/layout/IconLabelDescriptionList"/>
    <dgm:cxn modelId="{590AB479-9714-42DC-818C-87CDD4E7D9CD}" type="presOf" srcId="{E5A94649-8863-43F3-9943-D01E4027C694}" destId="{462EE5E0-2CC6-4EB8-8B87-D4F18C8206B2}" srcOrd="0" destOrd="1" presId="urn:microsoft.com/office/officeart/2018/2/layout/IconLabelDescriptionList"/>
    <dgm:cxn modelId="{DA633E82-F935-46B0-BF56-1FBC3304232D}" type="presOf" srcId="{C374C7FF-AC57-4903-A099-1EE5EB7883A2}" destId="{D4BA1F74-5DDF-4784-B821-59947258B3BB}" srcOrd="0" destOrd="0" presId="urn:microsoft.com/office/officeart/2018/2/layout/IconLabelDescriptionList"/>
    <dgm:cxn modelId="{D5B9D492-BCA6-45FE-963B-D2B40E6D904C}" srcId="{AD16B4B7-06EC-4507-8C0A-044C86C63858}" destId="{0E1D8D5D-93BC-419C-9168-0B3F52A66A47}" srcOrd="0" destOrd="0" parTransId="{83933AFF-F746-4B88-B78E-ACB1F5668A1F}" sibTransId="{98FA49A2-F50E-48FC-9586-1EDACF1C9EAD}"/>
    <dgm:cxn modelId="{CA5FE2C1-3524-4F0C-B61C-4DFD9431EBC1}" type="presOf" srcId="{317C229C-F91C-463A-A05A-DF3AC9F18F43}" destId="{BCE0D441-2EF4-4A20-B763-8E2C860BEEB6}" srcOrd="0" destOrd="0" presId="urn:microsoft.com/office/officeart/2018/2/layout/IconLabelDescriptionList"/>
    <dgm:cxn modelId="{96410AD1-0C23-4058-829B-DDF4C20B49F7}" srcId="{C8C16B08-0105-4507-AF6F-AE47B67BED71}" destId="{0143F06E-5901-443C-997D-DF65632D631B}" srcOrd="1" destOrd="0" parTransId="{DC1FA125-9539-4332-92FC-EB2F803892BC}" sibTransId="{234928ED-AD2B-4C84-81CA-0305F7BF341B}"/>
    <dgm:cxn modelId="{27ADD2EF-E98F-433C-8ADA-3BDBAC37DCD4}" srcId="{C374C7FF-AC57-4903-A099-1EE5EB7883A2}" destId="{C8C16B08-0105-4507-AF6F-AE47B67BED71}" srcOrd="0" destOrd="0" parTransId="{04D331ED-7C34-4B58-8AF9-FAA2C199FB98}" sibTransId="{7CBFEED8-982F-4853-9AA3-A44A175EA155}"/>
    <dgm:cxn modelId="{D86F56D6-F0E8-4AE4-B62A-45E8A62BE0DD}" type="presParOf" srcId="{D4BA1F74-5DDF-4784-B821-59947258B3BB}" destId="{14689D08-1DA6-4C56-84B1-5512B4839355}" srcOrd="0" destOrd="0" presId="urn:microsoft.com/office/officeart/2018/2/layout/IconLabelDescriptionList"/>
    <dgm:cxn modelId="{AC59E946-CFBA-4442-AAE5-741897421FC5}" type="presParOf" srcId="{14689D08-1DA6-4C56-84B1-5512B4839355}" destId="{AE812708-765D-41E8-ABDB-A6CBCB8AD9B4}" srcOrd="0" destOrd="0" presId="urn:microsoft.com/office/officeart/2018/2/layout/IconLabelDescriptionList"/>
    <dgm:cxn modelId="{A189BADC-5188-4A15-BF18-DB38CC5D0BFE}" type="presParOf" srcId="{14689D08-1DA6-4C56-84B1-5512B4839355}" destId="{40123CB3-3C95-483F-8F5C-E48ED0A366CA}" srcOrd="1" destOrd="0" presId="urn:microsoft.com/office/officeart/2018/2/layout/IconLabelDescriptionList"/>
    <dgm:cxn modelId="{10067CA9-B247-4DF8-B826-4F9DEE13F7CD}" type="presParOf" srcId="{14689D08-1DA6-4C56-84B1-5512B4839355}" destId="{55ACC8FE-B4F9-4993-BF36-F4BD05A542A3}" srcOrd="2" destOrd="0" presId="urn:microsoft.com/office/officeart/2018/2/layout/IconLabelDescriptionList"/>
    <dgm:cxn modelId="{E4BA113F-AC14-46DB-901A-AD4C188055DD}" type="presParOf" srcId="{14689D08-1DA6-4C56-84B1-5512B4839355}" destId="{F1B8C04E-BA16-4836-B516-DF9D37D5B052}" srcOrd="3" destOrd="0" presId="urn:microsoft.com/office/officeart/2018/2/layout/IconLabelDescriptionList"/>
    <dgm:cxn modelId="{965D18FA-402C-415B-AE22-2D7FA3CAC696}" type="presParOf" srcId="{14689D08-1DA6-4C56-84B1-5512B4839355}" destId="{BCE0D441-2EF4-4A20-B763-8E2C860BEEB6}" srcOrd="4" destOrd="0" presId="urn:microsoft.com/office/officeart/2018/2/layout/IconLabelDescriptionList"/>
    <dgm:cxn modelId="{47CFF182-1EE5-4303-AC3B-7F612A60848C}" type="presParOf" srcId="{D4BA1F74-5DDF-4784-B821-59947258B3BB}" destId="{3CB7EE27-A276-4DA7-B830-ED49A10D7FA8}" srcOrd="1" destOrd="0" presId="urn:microsoft.com/office/officeart/2018/2/layout/IconLabelDescriptionList"/>
    <dgm:cxn modelId="{BEE1FEF4-8631-4C92-B458-8FA5CBD17893}" type="presParOf" srcId="{D4BA1F74-5DDF-4784-B821-59947258B3BB}" destId="{6BCDC1B4-BCAE-45F8-82DF-6D3E054D2982}" srcOrd="2" destOrd="0" presId="urn:microsoft.com/office/officeart/2018/2/layout/IconLabelDescriptionList"/>
    <dgm:cxn modelId="{9825F9C1-D803-47C9-9C2E-08547C40FF76}" type="presParOf" srcId="{6BCDC1B4-BCAE-45F8-82DF-6D3E054D2982}" destId="{29E285A1-650D-4A24-9423-484C7E583B92}" srcOrd="0" destOrd="0" presId="urn:microsoft.com/office/officeart/2018/2/layout/IconLabelDescriptionList"/>
    <dgm:cxn modelId="{63ECD03C-E3F5-45FA-A369-88D308085745}" type="presParOf" srcId="{6BCDC1B4-BCAE-45F8-82DF-6D3E054D2982}" destId="{5981B025-E943-4D7B-B27A-C1810A3C04CC}" srcOrd="1" destOrd="0" presId="urn:microsoft.com/office/officeart/2018/2/layout/IconLabelDescriptionList"/>
    <dgm:cxn modelId="{3A219983-465B-497B-B5AF-76DE08648445}" type="presParOf" srcId="{6BCDC1B4-BCAE-45F8-82DF-6D3E054D2982}" destId="{C81CE858-3A18-4D81-A106-3CE5A9911375}" srcOrd="2" destOrd="0" presId="urn:microsoft.com/office/officeart/2018/2/layout/IconLabelDescriptionList"/>
    <dgm:cxn modelId="{DFC42903-661F-4547-BA89-904A6D5A1F90}" type="presParOf" srcId="{6BCDC1B4-BCAE-45F8-82DF-6D3E054D2982}" destId="{F0A16E8D-3A8C-4295-BE94-F3EB2C434C71}" srcOrd="3" destOrd="0" presId="urn:microsoft.com/office/officeart/2018/2/layout/IconLabelDescriptionList"/>
    <dgm:cxn modelId="{C9BEC90D-5B30-4641-867D-E1ED6148A6EE}" type="presParOf" srcId="{6BCDC1B4-BCAE-45F8-82DF-6D3E054D2982}" destId="{462EE5E0-2CC6-4EB8-8B87-D4F18C8206B2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5DE97E-DBF6-48FB-A3EB-7EC745B6ECF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514C06A-F9DA-4285-8552-3B2489AE1CF3}">
      <dgm:prSet/>
      <dgm:spPr/>
      <dgm:t>
        <a:bodyPr/>
        <a:lstStyle/>
        <a:p>
          <a:r>
            <a:rPr lang="es-ES"/>
            <a:t>Es un derecho de proyección UNIVERSAL, que ostentan todos los trabajadores –dada la extensión y generalización del uso de internet, mensajería instantánea, redes sociales-….</a:t>
          </a:r>
          <a:endParaRPr lang="en-US"/>
        </a:p>
      </dgm:t>
    </dgm:pt>
    <dgm:pt modelId="{5CD9AFCE-17EB-4EC6-9C86-E3DE51D9F35A}" type="parTrans" cxnId="{F413EF7D-38E0-4C3F-8008-AE68A8EC51A5}">
      <dgm:prSet/>
      <dgm:spPr/>
      <dgm:t>
        <a:bodyPr/>
        <a:lstStyle/>
        <a:p>
          <a:endParaRPr lang="en-US"/>
        </a:p>
      </dgm:t>
    </dgm:pt>
    <dgm:pt modelId="{1E40AA19-3732-4F65-BEDF-D4827429C8AC}" type="sibTrans" cxnId="{F413EF7D-38E0-4C3F-8008-AE68A8EC51A5}">
      <dgm:prSet/>
      <dgm:spPr/>
      <dgm:t>
        <a:bodyPr/>
        <a:lstStyle/>
        <a:p>
          <a:endParaRPr lang="en-US"/>
        </a:p>
      </dgm:t>
    </dgm:pt>
    <dgm:pt modelId="{AFC86EFC-F191-466A-889E-B66D17B47CA1}">
      <dgm:prSet/>
      <dgm:spPr/>
      <dgm:t>
        <a:bodyPr/>
        <a:lstStyle/>
        <a:p>
          <a:r>
            <a:rPr lang="es-ES"/>
            <a:t>Más intenso en empresas tecnológicas, directivos, teletrabajo –total o parcial-…</a:t>
          </a:r>
          <a:endParaRPr lang="en-US"/>
        </a:p>
      </dgm:t>
    </dgm:pt>
    <dgm:pt modelId="{A466F2FB-3863-4FDE-9D16-FE100604187C}" type="parTrans" cxnId="{F1516786-DAFC-4518-89F0-148427A84376}">
      <dgm:prSet/>
      <dgm:spPr/>
      <dgm:t>
        <a:bodyPr/>
        <a:lstStyle/>
        <a:p>
          <a:endParaRPr lang="en-US"/>
        </a:p>
      </dgm:t>
    </dgm:pt>
    <dgm:pt modelId="{C028D57B-6AB9-4097-8552-1B9DF4DA05DA}" type="sibTrans" cxnId="{F1516786-DAFC-4518-89F0-148427A84376}">
      <dgm:prSet/>
      <dgm:spPr/>
      <dgm:t>
        <a:bodyPr/>
        <a:lstStyle/>
        <a:p>
          <a:endParaRPr lang="en-US"/>
        </a:p>
      </dgm:t>
    </dgm:pt>
    <dgm:pt modelId="{6FA17DCC-AFCF-4A10-AC90-D25EEF10272F}">
      <dgm:prSet/>
      <dgm:spPr/>
      <dgm:t>
        <a:bodyPr/>
        <a:lstStyle/>
        <a:p>
          <a:r>
            <a:rPr lang="es-ES"/>
            <a:t>Debería prestarse atención al trabajo a tiempo parcial (forma y momento “llamada”…)</a:t>
          </a:r>
          <a:endParaRPr lang="en-US"/>
        </a:p>
      </dgm:t>
    </dgm:pt>
    <dgm:pt modelId="{685B3897-82B0-48AD-9A3E-C6FEA4FA5949}" type="parTrans" cxnId="{50593CF1-B8CA-4475-B927-E67013C3C3F2}">
      <dgm:prSet/>
      <dgm:spPr/>
      <dgm:t>
        <a:bodyPr/>
        <a:lstStyle/>
        <a:p>
          <a:endParaRPr lang="en-US"/>
        </a:p>
      </dgm:t>
    </dgm:pt>
    <dgm:pt modelId="{93734637-E0AB-4FF9-9EF1-26E4B6B91829}" type="sibTrans" cxnId="{50593CF1-B8CA-4475-B927-E67013C3C3F2}">
      <dgm:prSet/>
      <dgm:spPr/>
      <dgm:t>
        <a:bodyPr/>
        <a:lstStyle/>
        <a:p>
          <a:endParaRPr lang="en-US"/>
        </a:p>
      </dgm:t>
    </dgm:pt>
    <dgm:pt modelId="{FAEBA193-66E4-4498-A23F-C9C57BCC6489}">
      <dgm:prSet/>
      <dgm:spPr/>
      <dgm:t>
        <a:bodyPr/>
        <a:lstStyle/>
        <a:p>
          <a:r>
            <a:rPr lang="es-ES"/>
            <a:t>Al avanzar hacia parcelaciones menos estrictas del tiempo de trabajo, la garantía efectiva del derecho se torna más compleja</a:t>
          </a:r>
          <a:endParaRPr lang="en-US"/>
        </a:p>
      </dgm:t>
    </dgm:pt>
    <dgm:pt modelId="{43C0C5D1-C1AF-4E9D-9A4F-08B0E1DE91D2}" type="parTrans" cxnId="{B9A85EFA-5C58-4A36-972B-40A223969DDF}">
      <dgm:prSet/>
      <dgm:spPr/>
      <dgm:t>
        <a:bodyPr/>
        <a:lstStyle/>
        <a:p>
          <a:endParaRPr lang="en-US"/>
        </a:p>
      </dgm:t>
    </dgm:pt>
    <dgm:pt modelId="{550C50E3-AAA6-4084-A271-7A2DACD467DF}" type="sibTrans" cxnId="{B9A85EFA-5C58-4A36-972B-40A223969DDF}">
      <dgm:prSet/>
      <dgm:spPr/>
      <dgm:t>
        <a:bodyPr/>
        <a:lstStyle/>
        <a:p>
          <a:endParaRPr lang="en-US"/>
        </a:p>
      </dgm:t>
    </dgm:pt>
    <dgm:pt modelId="{E417A096-D8DC-4F79-9AB8-960D20EBA546}">
      <dgm:prSet/>
      <dgm:spPr/>
      <dgm:t>
        <a:bodyPr/>
        <a:lstStyle/>
        <a:p>
          <a:r>
            <a:rPr lang="es-ES"/>
            <a:t>Son difíciles las soluciones uniformes: </a:t>
          </a:r>
          <a:endParaRPr lang="en-US"/>
        </a:p>
      </dgm:t>
    </dgm:pt>
    <dgm:pt modelId="{344D8C2C-B839-4A1F-BA94-89F5AEF8EE92}" type="parTrans" cxnId="{793E332E-797B-438E-9D4A-FB15746F95A9}">
      <dgm:prSet/>
      <dgm:spPr/>
      <dgm:t>
        <a:bodyPr/>
        <a:lstStyle/>
        <a:p>
          <a:endParaRPr lang="en-US"/>
        </a:p>
      </dgm:t>
    </dgm:pt>
    <dgm:pt modelId="{DACA33BF-3389-4441-B4D2-A753B1A5D5EF}" type="sibTrans" cxnId="{793E332E-797B-438E-9D4A-FB15746F95A9}">
      <dgm:prSet/>
      <dgm:spPr/>
      <dgm:t>
        <a:bodyPr/>
        <a:lstStyle/>
        <a:p>
          <a:endParaRPr lang="en-US"/>
        </a:p>
      </dgm:t>
    </dgm:pt>
    <dgm:pt modelId="{033AE5C7-8271-448B-9D15-BCD95739A7A6}">
      <dgm:prSet/>
      <dgm:spPr/>
      <dgm:t>
        <a:bodyPr/>
        <a:lstStyle/>
        <a:p>
          <a:r>
            <a:rPr lang="es-ES" baseline="0"/>
            <a:t>Trabajo presencial o no</a:t>
          </a:r>
          <a:endParaRPr lang="en-US"/>
        </a:p>
      </dgm:t>
    </dgm:pt>
    <dgm:pt modelId="{A41D0E08-E367-4DB9-ACD5-65DE103B87AE}" type="parTrans" cxnId="{00A9EB66-4CB5-433D-9550-A48DA17143D4}">
      <dgm:prSet/>
      <dgm:spPr/>
      <dgm:t>
        <a:bodyPr/>
        <a:lstStyle/>
        <a:p>
          <a:endParaRPr lang="en-US"/>
        </a:p>
      </dgm:t>
    </dgm:pt>
    <dgm:pt modelId="{96914EDF-8B28-44C1-8207-3F00E6FB7180}" type="sibTrans" cxnId="{00A9EB66-4CB5-433D-9550-A48DA17143D4}">
      <dgm:prSet/>
      <dgm:spPr/>
      <dgm:t>
        <a:bodyPr/>
        <a:lstStyle/>
        <a:p>
          <a:endParaRPr lang="en-US"/>
        </a:p>
      </dgm:t>
    </dgm:pt>
    <dgm:pt modelId="{A03755D1-258A-44E0-958E-0389B27FE2BE}">
      <dgm:prSet/>
      <dgm:spPr/>
      <dgm:t>
        <a:bodyPr/>
        <a:lstStyle/>
        <a:p>
          <a:r>
            <a:rPr lang="es-ES" baseline="0"/>
            <a:t>Jornada y horarios típicos o no</a:t>
          </a:r>
          <a:endParaRPr lang="en-US"/>
        </a:p>
      </dgm:t>
    </dgm:pt>
    <dgm:pt modelId="{5F740FE1-BB28-4C0A-8988-1997F3E4583A}" type="parTrans" cxnId="{89B93E5D-032F-46F4-A700-EE59BB0DD1E9}">
      <dgm:prSet/>
      <dgm:spPr/>
      <dgm:t>
        <a:bodyPr/>
        <a:lstStyle/>
        <a:p>
          <a:endParaRPr lang="en-US"/>
        </a:p>
      </dgm:t>
    </dgm:pt>
    <dgm:pt modelId="{EA0EFD42-B276-4AAE-84F2-2F6F5FDCC51E}" type="sibTrans" cxnId="{89B93E5D-032F-46F4-A700-EE59BB0DD1E9}">
      <dgm:prSet/>
      <dgm:spPr/>
      <dgm:t>
        <a:bodyPr/>
        <a:lstStyle/>
        <a:p>
          <a:endParaRPr lang="en-US"/>
        </a:p>
      </dgm:t>
    </dgm:pt>
    <dgm:pt modelId="{9D757C1B-A88D-40DE-89F6-E871658590C5}">
      <dgm:prSet/>
      <dgm:spPr/>
      <dgm:t>
        <a:bodyPr/>
        <a:lstStyle/>
        <a:p>
          <a:r>
            <a:rPr lang="es-ES" baseline="0"/>
            <a:t>Autogestión del tiempo de trabajo…</a:t>
          </a:r>
          <a:endParaRPr lang="en-US"/>
        </a:p>
      </dgm:t>
    </dgm:pt>
    <dgm:pt modelId="{A0F2EA3D-B415-4038-ADD7-5B57F46F13D7}" type="parTrans" cxnId="{BB297EC4-DD2E-4E2E-A62B-F47941F5C930}">
      <dgm:prSet/>
      <dgm:spPr/>
      <dgm:t>
        <a:bodyPr/>
        <a:lstStyle/>
        <a:p>
          <a:endParaRPr lang="en-US"/>
        </a:p>
      </dgm:t>
    </dgm:pt>
    <dgm:pt modelId="{8C7D7539-03A2-4668-A95D-AD30DA2265BE}" type="sibTrans" cxnId="{BB297EC4-DD2E-4E2E-A62B-F47941F5C930}">
      <dgm:prSet/>
      <dgm:spPr/>
      <dgm:t>
        <a:bodyPr/>
        <a:lstStyle/>
        <a:p>
          <a:endParaRPr lang="en-US"/>
        </a:p>
      </dgm:t>
    </dgm:pt>
    <dgm:pt modelId="{5E1CC800-3B6E-4A67-A193-49E04F4BE028}" type="pres">
      <dgm:prSet presAssocID="{A75DE97E-DBF6-48FB-A3EB-7EC745B6ECF7}" presName="root" presStyleCnt="0">
        <dgm:presLayoutVars>
          <dgm:dir/>
          <dgm:resizeHandles val="exact"/>
        </dgm:presLayoutVars>
      </dgm:prSet>
      <dgm:spPr/>
    </dgm:pt>
    <dgm:pt modelId="{E431712D-E7B6-4B9A-96C4-3EF330A30818}" type="pres">
      <dgm:prSet presAssocID="{1514C06A-F9DA-4285-8552-3B2489AE1CF3}" presName="compNode" presStyleCnt="0"/>
      <dgm:spPr/>
    </dgm:pt>
    <dgm:pt modelId="{E153F1A4-C3BB-437D-8953-FD5E38D156EF}" type="pres">
      <dgm:prSet presAssocID="{1514C06A-F9DA-4285-8552-3B2489AE1CF3}" presName="bgRect" presStyleLbl="bgShp" presStyleIdx="0" presStyleCnt="5"/>
      <dgm:spPr/>
    </dgm:pt>
    <dgm:pt modelId="{44585C64-A660-4966-908E-C8D0373D41F5}" type="pres">
      <dgm:prSet presAssocID="{1514C06A-F9DA-4285-8552-3B2489AE1CF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E05085DC-F08B-4522-A691-4D6311C244E5}" type="pres">
      <dgm:prSet presAssocID="{1514C06A-F9DA-4285-8552-3B2489AE1CF3}" presName="spaceRect" presStyleCnt="0"/>
      <dgm:spPr/>
    </dgm:pt>
    <dgm:pt modelId="{4B34A103-349B-4754-B6DB-C8064DB24B0C}" type="pres">
      <dgm:prSet presAssocID="{1514C06A-F9DA-4285-8552-3B2489AE1CF3}" presName="parTx" presStyleLbl="revTx" presStyleIdx="0" presStyleCnt="6">
        <dgm:presLayoutVars>
          <dgm:chMax val="0"/>
          <dgm:chPref val="0"/>
        </dgm:presLayoutVars>
      </dgm:prSet>
      <dgm:spPr/>
    </dgm:pt>
    <dgm:pt modelId="{7BE0A328-1E5A-4D6A-A206-8142667874C0}" type="pres">
      <dgm:prSet presAssocID="{1E40AA19-3732-4F65-BEDF-D4827429C8AC}" presName="sibTrans" presStyleCnt="0"/>
      <dgm:spPr/>
    </dgm:pt>
    <dgm:pt modelId="{63CA7428-7B29-4E1E-8073-E3712F57369B}" type="pres">
      <dgm:prSet presAssocID="{AFC86EFC-F191-466A-889E-B66D17B47CA1}" presName="compNode" presStyleCnt="0"/>
      <dgm:spPr/>
    </dgm:pt>
    <dgm:pt modelId="{CA6F06A5-3E86-4E53-B803-58D0EA756418}" type="pres">
      <dgm:prSet presAssocID="{AFC86EFC-F191-466A-889E-B66D17B47CA1}" presName="bgRect" presStyleLbl="bgShp" presStyleIdx="1" presStyleCnt="5"/>
      <dgm:spPr/>
    </dgm:pt>
    <dgm:pt modelId="{9056644B-0F3E-4953-B177-3BAFCE0234C9}" type="pres">
      <dgm:prSet presAssocID="{AFC86EFC-F191-466A-889E-B66D17B47CA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2482BDCD-E114-4942-9E0B-9F4B700A7A80}" type="pres">
      <dgm:prSet presAssocID="{AFC86EFC-F191-466A-889E-B66D17B47CA1}" presName="spaceRect" presStyleCnt="0"/>
      <dgm:spPr/>
    </dgm:pt>
    <dgm:pt modelId="{36FAB169-E1E0-4836-91B7-F6D7961EC222}" type="pres">
      <dgm:prSet presAssocID="{AFC86EFC-F191-466A-889E-B66D17B47CA1}" presName="parTx" presStyleLbl="revTx" presStyleIdx="1" presStyleCnt="6">
        <dgm:presLayoutVars>
          <dgm:chMax val="0"/>
          <dgm:chPref val="0"/>
        </dgm:presLayoutVars>
      </dgm:prSet>
      <dgm:spPr/>
    </dgm:pt>
    <dgm:pt modelId="{1CAEE71A-0A03-4E5A-9BB4-7584D5930622}" type="pres">
      <dgm:prSet presAssocID="{C028D57B-6AB9-4097-8552-1B9DF4DA05DA}" presName="sibTrans" presStyleCnt="0"/>
      <dgm:spPr/>
    </dgm:pt>
    <dgm:pt modelId="{5CF76292-7F71-4194-B786-267808842BF7}" type="pres">
      <dgm:prSet presAssocID="{6FA17DCC-AFCF-4A10-AC90-D25EEF10272F}" presName="compNode" presStyleCnt="0"/>
      <dgm:spPr/>
    </dgm:pt>
    <dgm:pt modelId="{B5498F95-273A-4225-BA29-4E436361722C}" type="pres">
      <dgm:prSet presAssocID="{6FA17DCC-AFCF-4A10-AC90-D25EEF10272F}" presName="bgRect" presStyleLbl="bgShp" presStyleIdx="2" presStyleCnt="5"/>
      <dgm:spPr/>
    </dgm:pt>
    <dgm:pt modelId="{86638F24-C551-4790-86AE-FF0E2A02CF95}" type="pres">
      <dgm:prSet presAssocID="{6FA17DCC-AFCF-4A10-AC90-D25EEF10272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guntas"/>
        </a:ext>
      </dgm:extLst>
    </dgm:pt>
    <dgm:pt modelId="{48E8FDD9-DA32-4074-A94F-E2A9A172867D}" type="pres">
      <dgm:prSet presAssocID="{6FA17DCC-AFCF-4A10-AC90-D25EEF10272F}" presName="spaceRect" presStyleCnt="0"/>
      <dgm:spPr/>
    </dgm:pt>
    <dgm:pt modelId="{73955730-7C92-4995-9222-F8B20C26A8D1}" type="pres">
      <dgm:prSet presAssocID="{6FA17DCC-AFCF-4A10-AC90-D25EEF10272F}" presName="parTx" presStyleLbl="revTx" presStyleIdx="2" presStyleCnt="6">
        <dgm:presLayoutVars>
          <dgm:chMax val="0"/>
          <dgm:chPref val="0"/>
        </dgm:presLayoutVars>
      </dgm:prSet>
      <dgm:spPr/>
    </dgm:pt>
    <dgm:pt modelId="{2AD4E15D-4F82-4E7F-B48C-DA8084E14C96}" type="pres">
      <dgm:prSet presAssocID="{93734637-E0AB-4FF9-9EF1-26E4B6B91829}" presName="sibTrans" presStyleCnt="0"/>
      <dgm:spPr/>
    </dgm:pt>
    <dgm:pt modelId="{E77211E8-A100-4883-BD2A-FA684B90ABB7}" type="pres">
      <dgm:prSet presAssocID="{FAEBA193-66E4-4498-A23F-C9C57BCC6489}" presName="compNode" presStyleCnt="0"/>
      <dgm:spPr/>
    </dgm:pt>
    <dgm:pt modelId="{2653454A-E38A-40BD-B2B0-4202803FDF8A}" type="pres">
      <dgm:prSet presAssocID="{FAEBA193-66E4-4498-A23F-C9C57BCC6489}" presName="bgRect" presStyleLbl="bgShp" presStyleIdx="3" presStyleCnt="5"/>
      <dgm:spPr/>
    </dgm:pt>
    <dgm:pt modelId="{95D776DF-AF6F-4216-9573-CF868726817A}" type="pres">
      <dgm:prSet presAssocID="{FAEBA193-66E4-4498-A23F-C9C57BCC648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F818DC41-DBBC-487A-8AB3-A38701E9AB9F}" type="pres">
      <dgm:prSet presAssocID="{FAEBA193-66E4-4498-A23F-C9C57BCC6489}" presName="spaceRect" presStyleCnt="0"/>
      <dgm:spPr/>
    </dgm:pt>
    <dgm:pt modelId="{E34B9E9A-4704-48D0-9C8B-484A3E7651C6}" type="pres">
      <dgm:prSet presAssocID="{FAEBA193-66E4-4498-A23F-C9C57BCC6489}" presName="parTx" presStyleLbl="revTx" presStyleIdx="3" presStyleCnt="6">
        <dgm:presLayoutVars>
          <dgm:chMax val="0"/>
          <dgm:chPref val="0"/>
        </dgm:presLayoutVars>
      </dgm:prSet>
      <dgm:spPr/>
    </dgm:pt>
    <dgm:pt modelId="{A4D28AE9-D500-48DA-AD2C-115F7FF81E08}" type="pres">
      <dgm:prSet presAssocID="{550C50E3-AAA6-4084-A271-7A2DACD467DF}" presName="sibTrans" presStyleCnt="0"/>
      <dgm:spPr/>
    </dgm:pt>
    <dgm:pt modelId="{83979C0A-4915-4FB3-B98D-375F38F2584F}" type="pres">
      <dgm:prSet presAssocID="{E417A096-D8DC-4F79-9AB8-960D20EBA546}" presName="compNode" presStyleCnt="0"/>
      <dgm:spPr/>
    </dgm:pt>
    <dgm:pt modelId="{C346D7C6-FC3C-461C-84DC-5B496BCA0CE0}" type="pres">
      <dgm:prSet presAssocID="{E417A096-D8DC-4F79-9AB8-960D20EBA546}" presName="bgRect" presStyleLbl="bgShp" presStyleIdx="4" presStyleCnt="5"/>
      <dgm:spPr/>
    </dgm:pt>
    <dgm:pt modelId="{7D4CF726-76DD-4410-AD2C-DE2E18EE81BE}" type="pres">
      <dgm:prSet presAssocID="{E417A096-D8DC-4F79-9AB8-960D20EBA54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loj"/>
        </a:ext>
      </dgm:extLst>
    </dgm:pt>
    <dgm:pt modelId="{DFCF6320-F9D8-43E1-98EE-74FC9CC7DE02}" type="pres">
      <dgm:prSet presAssocID="{E417A096-D8DC-4F79-9AB8-960D20EBA546}" presName="spaceRect" presStyleCnt="0"/>
      <dgm:spPr/>
    </dgm:pt>
    <dgm:pt modelId="{5C8C5DC1-3AFE-41D9-A9D2-DE091CF26D09}" type="pres">
      <dgm:prSet presAssocID="{E417A096-D8DC-4F79-9AB8-960D20EBA546}" presName="parTx" presStyleLbl="revTx" presStyleIdx="4" presStyleCnt="6">
        <dgm:presLayoutVars>
          <dgm:chMax val="0"/>
          <dgm:chPref val="0"/>
        </dgm:presLayoutVars>
      </dgm:prSet>
      <dgm:spPr/>
    </dgm:pt>
    <dgm:pt modelId="{2DE15FF6-1758-445C-AA53-3AC2FF3E0814}" type="pres">
      <dgm:prSet presAssocID="{E417A096-D8DC-4F79-9AB8-960D20EBA546}" presName="desTx" presStyleLbl="revTx" presStyleIdx="5" presStyleCnt="6">
        <dgm:presLayoutVars/>
      </dgm:prSet>
      <dgm:spPr/>
    </dgm:pt>
  </dgm:ptLst>
  <dgm:cxnLst>
    <dgm:cxn modelId="{E66CF20C-1A93-4020-8BEE-3AD5E71F72C1}" type="presOf" srcId="{A75DE97E-DBF6-48FB-A3EB-7EC745B6ECF7}" destId="{5E1CC800-3B6E-4A67-A193-49E04F4BE028}" srcOrd="0" destOrd="0" presId="urn:microsoft.com/office/officeart/2018/2/layout/IconVerticalSolidList"/>
    <dgm:cxn modelId="{04EF9D12-598E-4426-B256-4B33103AABD2}" type="presOf" srcId="{6FA17DCC-AFCF-4A10-AC90-D25EEF10272F}" destId="{73955730-7C92-4995-9222-F8B20C26A8D1}" srcOrd="0" destOrd="0" presId="urn:microsoft.com/office/officeart/2018/2/layout/IconVerticalSolidList"/>
    <dgm:cxn modelId="{D4950119-E58B-46E6-A820-962C84DCFF0C}" type="presOf" srcId="{1514C06A-F9DA-4285-8552-3B2489AE1CF3}" destId="{4B34A103-349B-4754-B6DB-C8064DB24B0C}" srcOrd="0" destOrd="0" presId="urn:microsoft.com/office/officeart/2018/2/layout/IconVerticalSolidList"/>
    <dgm:cxn modelId="{5A8E8D22-EC46-4CF4-B688-C35F527FD19E}" type="presOf" srcId="{AFC86EFC-F191-466A-889E-B66D17B47CA1}" destId="{36FAB169-E1E0-4836-91B7-F6D7961EC222}" srcOrd="0" destOrd="0" presId="urn:microsoft.com/office/officeart/2018/2/layout/IconVerticalSolidList"/>
    <dgm:cxn modelId="{793E332E-797B-438E-9D4A-FB15746F95A9}" srcId="{A75DE97E-DBF6-48FB-A3EB-7EC745B6ECF7}" destId="{E417A096-D8DC-4F79-9AB8-960D20EBA546}" srcOrd="4" destOrd="0" parTransId="{344D8C2C-B839-4A1F-BA94-89F5AEF8EE92}" sibTransId="{DACA33BF-3389-4441-B4D2-A753B1A5D5EF}"/>
    <dgm:cxn modelId="{CE42A22F-45AC-4FCE-82E8-4340DD42E624}" type="presOf" srcId="{9D757C1B-A88D-40DE-89F6-E871658590C5}" destId="{2DE15FF6-1758-445C-AA53-3AC2FF3E0814}" srcOrd="0" destOrd="2" presId="urn:microsoft.com/office/officeart/2018/2/layout/IconVerticalSolidList"/>
    <dgm:cxn modelId="{89B93E5D-032F-46F4-A700-EE59BB0DD1E9}" srcId="{E417A096-D8DC-4F79-9AB8-960D20EBA546}" destId="{A03755D1-258A-44E0-958E-0389B27FE2BE}" srcOrd="1" destOrd="0" parTransId="{5F740FE1-BB28-4C0A-8988-1997F3E4583A}" sibTransId="{EA0EFD42-B276-4AAE-84F2-2F6F5FDCC51E}"/>
    <dgm:cxn modelId="{00A9EB66-4CB5-433D-9550-A48DA17143D4}" srcId="{E417A096-D8DC-4F79-9AB8-960D20EBA546}" destId="{033AE5C7-8271-448B-9D15-BCD95739A7A6}" srcOrd="0" destOrd="0" parTransId="{A41D0E08-E367-4DB9-ACD5-65DE103B87AE}" sibTransId="{96914EDF-8B28-44C1-8207-3F00E6FB7180}"/>
    <dgm:cxn modelId="{F413EF7D-38E0-4C3F-8008-AE68A8EC51A5}" srcId="{A75DE97E-DBF6-48FB-A3EB-7EC745B6ECF7}" destId="{1514C06A-F9DA-4285-8552-3B2489AE1CF3}" srcOrd="0" destOrd="0" parTransId="{5CD9AFCE-17EB-4EC6-9C86-E3DE51D9F35A}" sibTransId="{1E40AA19-3732-4F65-BEDF-D4827429C8AC}"/>
    <dgm:cxn modelId="{F1516786-DAFC-4518-89F0-148427A84376}" srcId="{A75DE97E-DBF6-48FB-A3EB-7EC745B6ECF7}" destId="{AFC86EFC-F191-466A-889E-B66D17B47CA1}" srcOrd="1" destOrd="0" parTransId="{A466F2FB-3863-4FDE-9D16-FE100604187C}" sibTransId="{C028D57B-6AB9-4097-8552-1B9DF4DA05DA}"/>
    <dgm:cxn modelId="{00B88B89-BD96-4B36-90DB-27B2ACA6434A}" type="presOf" srcId="{A03755D1-258A-44E0-958E-0389B27FE2BE}" destId="{2DE15FF6-1758-445C-AA53-3AC2FF3E0814}" srcOrd="0" destOrd="1" presId="urn:microsoft.com/office/officeart/2018/2/layout/IconVerticalSolidList"/>
    <dgm:cxn modelId="{11405E97-3FA3-4760-B5D1-DE06444BF08E}" type="presOf" srcId="{E417A096-D8DC-4F79-9AB8-960D20EBA546}" destId="{5C8C5DC1-3AFE-41D9-A9D2-DE091CF26D09}" srcOrd="0" destOrd="0" presId="urn:microsoft.com/office/officeart/2018/2/layout/IconVerticalSolidList"/>
    <dgm:cxn modelId="{ABD8779D-E11B-4BFF-87FD-8ACE181CB8EA}" type="presOf" srcId="{FAEBA193-66E4-4498-A23F-C9C57BCC6489}" destId="{E34B9E9A-4704-48D0-9C8B-484A3E7651C6}" srcOrd="0" destOrd="0" presId="urn:microsoft.com/office/officeart/2018/2/layout/IconVerticalSolidList"/>
    <dgm:cxn modelId="{BB297EC4-DD2E-4E2E-A62B-F47941F5C930}" srcId="{E417A096-D8DC-4F79-9AB8-960D20EBA546}" destId="{9D757C1B-A88D-40DE-89F6-E871658590C5}" srcOrd="2" destOrd="0" parTransId="{A0F2EA3D-B415-4038-ADD7-5B57F46F13D7}" sibTransId="{8C7D7539-03A2-4668-A95D-AD30DA2265BE}"/>
    <dgm:cxn modelId="{935835CD-AF45-4F4A-83AF-2E63EF27CB1C}" type="presOf" srcId="{033AE5C7-8271-448B-9D15-BCD95739A7A6}" destId="{2DE15FF6-1758-445C-AA53-3AC2FF3E0814}" srcOrd="0" destOrd="0" presId="urn:microsoft.com/office/officeart/2018/2/layout/IconVerticalSolidList"/>
    <dgm:cxn modelId="{50593CF1-B8CA-4475-B927-E67013C3C3F2}" srcId="{A75DE97E-DBF6-48FB-A3EB-7EC745B6ECF7}" destId="{6FA17DCC-AFCF-4A10-AC90-D25EEF10272F}" srcOrd="2" destOrd="0" parTransId="{685B3897-82B0-48AD-9A3E-C6FEA4FA5949}" sibTransId="{93734637-E0AB-4FF9-9EF1-26E4B6B91829}"/>
    <dgm:cxn modelId="{B9A85EFA-5C58-4A36-972B-40A223969DDF}" srcId="{A75DE97E-DBF6-48FB-A3EB-7EC745B6ECF7}" destId="{FAEBA193-66E4-4498-A23F-C9C57BCC6489}" srcOrd="3" destOrd="0" parTransId="{43C0C5D1-C1AF-4E9D-9A4F-08B0E1DE91D2}" sibTransId="{550C50E3-AAA6-4084-A271-7A2DACD467DF}"/>
    <dgm:cxn modelId="{544FEB5A-9171-4662-8DA7-37F76E6E29F7}" type="presParOf" srcId="{5E1CC800-3B6E-4A67-A193-49E04F4BE028}" destId="{E431712D-E7B6-4B9A-96C4-3EF330A30818}" srcOrd="0" destOrd="0" presId="urn:microsoft.com/office/officeart/2018/2/layout/IconVerticalSolidList"/>
    <dgm:cxn modelId="{EA46FE37-05D2-4D4A-8DCB-D4A005F308EA}" type="presParOf" srcId="{E431712D-E7B6-4B9A-96C4-3EF330A30818}" destId="{E153F1A4-C3BB-437D-8953-FD5E38D156EF}" srcOrd="0" destOrd="0" presId="urn:microsoft.com/office/officeart/2018/2/layout/IconVerticalSolidList"/>
    <dgm:cxn modelId="{F0DA2474-AACB-4F06-AD4A-23324C60FA20}" type="presParOf" srcId="{E431712D-E7B6-4B9A-96C4-3EF330A30818}" destId="{44585C64-A660-4966-908E-C8D0373D41F5}" srcOrd="1" destOrd="0" presId="urn:microsoft.com/office/officeart/2018/2/layout/IconVerticalSolidList"/>
    <dgm:cxn modelId="{82EA8DD6-2D08-46FA-967E-12476E61DDA7}" type="presParOf" srcId="{E431712D-E7B6-4B9A-96C4-3EF330A30818}" destId="{E05085DC-F08B-4522-A691-4D6311C244E5}" srcOrd="2" destOrd="0" presId="urn:microsoft.com/office/officeart/2018/2/layout/IconVerticalSolidList"/>
    <dgm:cxn modelId="{D1FC4238-D4CD-4814-885D-D24787689920}" type="presParOf" srcId="{E431712D-E7B6-4B9A-96C4-3EF330A30818}" destId="{4B34A103-349B-4754-B6DB-C8064DB24B0C}" srcOrd="3" destOrd="0" presId="urn:microsoft.com/office/officeart/2018/2/layout/IconVerticalSolidList"/>
    <dgm:cxn modelId="{57FFC66E-9FB7-466A-8D26-A27B7C6C67EE}" type="presParOf" srcId="{5E1CC800-3B6E-4A67-A193-49E04F4BE028}" destId="{7BE0A328-1E5A-4D6A-A206-8142667874C0}" srcOrd="1" destOrd="0" presId="urn:microsoft.com/office/officeart/2018/2/layout/IconVerticalSolidList"/>
    <dgm:cxn modelId="{3156F187-E1CF-4DE4-B498-04DEA6771653}" type="presParOf" srcId="{5E1CC800-3B6E-4A67-A193-49E04F4BE028}" destId="{63CA7428-7B29-4E1E-8073-E3712F57369B}" srcOrd="2" destOrd="0" presId="urn:microsoft.com/office/officeart/2018/2/layout/IconVerticalSolidList"/>
    <dgm:cxn modelId="{443335AC-56AC-48E3-98B4-83D1E392D767}" type="presParOf" srcId="{63CA7428-7B29-4E1E-8073-E3712F57369B}" destId="{CA6F06A5-3E86-4E53-B803-58D0EA756418}" srcOrd="0" destOrd="0" presId="urn:microsoft.com/office/officeart/2018/2/layout/IconVerticalSolidList"/>
    <dgm:cxn modelId="{E5D02268-56AF-4D34-8B23-C67AE28B2120}" type="presParOf" srcId="{63CA7428-7B29-4E1E-8073-E3712F57369B}" destId="{9056644B-0F3E-4953-B177-3BAFCE0234C9}" srcOrd="1" destOrd="0" presId="urn:microsoft.com/office/officeart/2018/2/layout/IconVerticalSolidList"/>
    <dgm:cxn modelId="{7F34919B-699A-482E-85E7-7B629982EE16}" type="presParOf" srcId="{63CA7428-7B29-4E1E-8073-E3712F57369B}" destId="{2482BDCD-E114-4942-9E0B-9F4B700A7A80}" srcOrd="2" destOrd="0" presId="urn:microsoft.com/office/officeart/2018/2/layout/IconVerticalSolidList"/>
    <dgm:cxn modelId="{274E4881-A430-4EC5-B438-32E094204EC8}" type="presParOf" srcId="{63CA7428-7B29-4E1E-8073-E3712F57369B}" destId="{36FAB169-E1E0-4836-91B7-F6D7961EC222}" srcOrd="3" destOrd="0" presId="urn:microsoft.com/office/officeart/2018/2/layout/IconVerticalSolidList"/>
    <dgm:cxn modelId="{FC38DC87-4410-493C-816E-09434F9DC953}" type="presParOf" srcId="{5E1CC800-3B6E-4A67-A193-49E04F4BE028}" destId="{1CAEE71A-0A03-4E5A-9BB4-7584D5930622}" srcOrd="3" destOrd="0" presId="urn:microsoft.com/office/officeart/2018/2/layout/IconVerticalSolidList"/>
    <dgm:cxn modelId="{A9657C6A-5A43-4F11-9881-5CDF6A30F545}" type="presParOf" srcId="{5E1CC800-3B6E-4A67-A193-49E04F4BE028}" destId="{5CF76292-7F71-4194-B786-267808842BF7}" srcOrd="4" destOrd="0" presId="urn:microsoft.com/office/officeart/2018/2/layout/IconVerticalSolidList"/>
    <dgm:cxn modelId="{86B18D83-073B-4D04-86BB-9A2448E0BD43}" type="presParOf" srcId="{5CF76292-7F71-4194-B786-267808842BF7}" destId="{B5498F95-273A-4225-BA29-4E436361722C}" srcOrd="0" destOrd="0" presId="urn:microsoft.com/office/officeart/2018/2/layout/IconVerticalSolidList"/>
    <dgm:cxn modelId="{561A95BB-BD01-47CC-BE35-6AB068A0FE55}" type="presParOf" srcId="{5CF76292-7F71-4194-B786-267808842BF7}" destId="{86638F24-C551-4790-86AE-FF0E2A02CF95}" srcOrd="1" destOrd="0" presId="urn:microsoft.com/office/officeart/2018/2/layout/IconVerticalSolidList"/>
    <dgm:cxn modelId="{87C67287-8934-4DF0-BB49-A6CD61FFA9CE}" type="presParOf" srcId="{5CF76292-7F71-4194-B786-267808842BF7}" destId="{48E8FDD9-DA32-4074-A94F-E2A9A172867D}" srcOrd="2" destOrd="0" presId="urn:microsoft.com/office/officeart/2018/2/layout/IconVerticalSolidList"/>
    <dgm:cxn modelId="{03F030B6-226E-46D1-8B52-7C6ED597BF95}" type="presParOf" srcId="{5CF76292-7F71-4194-B786-267808842BF7}" destId="{73955730-7C92-4995-9222-F8B20C26A8D1}" srcOrd="3" destOrd="0" presId="urn:microsoft.com/office/officeart/2018/2/layout/IconVerticalSolidList"/>
    <dgm:cxn modelId="{485A6BC3-56D5-4333-8111-CD4C357E5740}" type="presParOf" srcId="{5E1CC800-3B6E-4A67-A193-49E04F4BE028}" destId="{2AD4E15D-4F82-4E7F-B48C-DA8084E14C96}" srcOrd="5" destOrd="0" presId="urn:microsoft.com/office/officeart/2018/2/layout/IconVerticalSolidList"/>
    <dgm:cxn modelId="{242562E4-5586-4950-8B98-963E4783DB30}" type="presParOf" srcId="{5E1CC800-3B6E-4A67-A193-49E04F4BE028}" destId="{E77211E8-A100-4883-BD2A-FA684B90ABB7}" srcOrd="6" destOrd="0" presId="urn:microsoft.com/office/officeart/2018/2/layout/IconVerticalSolidList"/>
    <dgm:cxn modelId="{119446DF-4259-4A3C-84BC-DD0076F5E1E5}" type="presParOf" srcId="{E77211E8-A100-4883-BD2A-FA684B90ABB7}" destId="{2653454A-E38A-40BD-B2B0-4202803FDF8A}" srcOrd="0" destOrd="0" presId="urn:microsoft.com/office/officeart/2018/2/layout/IconVerticalSolidList"/>
    <dgm:cxn modelId="{EC95DA0A-3E4C-484D-A72B-5AC17F43359A}" type="presParOf" srcId="{E77211E8-A100-4883-BD2A-FA684B90ABB7}" destId="{95D776DF-AF6F-4216-9573-CF868726817A}" srcOrd="1" destOrd="0" presId="urn:microsoft.com/office/officeart/2018/2/layout/IconVerticalSolidList"/>
    <dgm:cxn modelId="{5AE31BF5-047A-4F12-9706-AA8919A22286}" type="presParOf" srcId="{E77211E8-A100-4883-BD2A-FA684B90ABB7}" destId="{F818DC41-DBBC-487A-8AB3-A38701E9AB9F}" srcOrd="2" destOrd="0" presId="urn:microsoft.com/office/officeart/2018/2/layout/IconVerticalSolidList"/>
    <dgm:cxn modelId="{7E242104-4046-4809-87C8-897F0E42D61B}" type="presParOf" srcId="{E77211E8-A100-4883-BD2A-FA684B90ABB7}" destId="{E34B9E9A-4704-48D0-9C8B-484A3E7651C6}" srcOrd="3" destOrd="0" presId="urn:microsoft.com/office/officeart/2018/2/layout/IconVerticalSolidList"/>
    <dgm:cxn modelId="{935339BA-0FC4-4966-AF5C-AE0F6734DB65}" type="presParOf" srcId="{5E1CC800-3B6E-4A67-A193-49E04F4BE028}" destId="{A4D28AE9-D500-48DA-AD2C-115F7FF81E08}" srcOrd="7" destOrd="0" presId="urn:microsoft.com/office/officeart/2018/2/layout/IconVerticalSolidList"/>
    <dgm:cxn modelId="{DAC3D7C3-ECDE-40A0-8ED0-D4E6808F8FCA}" type="presParOf" srcId="{5E1CC800-3B6E-4A67-A193-49E04F4BE028}" destId="{83979C0A-4915-4FB3-B98D-375F38F2584F}" srcOrd="8" destOrd="0" presId="urn:microsoft.com/office/officeart/2018/2/layout/IconVerticalSolidList"/>
    <dgm:cxn modelId="{A6926F62-375A-4CCE-BBD8-294487FFB509}" type="presParOf" srcId="{83979C0A-4915-4FB3-B98D-375F38F2584F}" destId="{C346D7C6-FC3C-461C-84DC-5B496BCA0CE0}" srcOrd="0" destOrd="0" presId="urn:microsoft.com/office/officeart/2018/2/layout/IconVerticalSolidList"/>
    <dgm:cxn modelId="{5DC7C937-8F38-4623-8FDB-2BFF0F5C8197}" type="presParOf" srcId="{83979C0A-4915-4FB3-B98D-375F38F2584F}" destId="{7D4CF726-76DD-4410-AD2C-DE2E18EE81BE}" srcOrd="1" destOrd="0" presId="urn:microsoft.com/office/officeart/2018/2/layout/IconVerticalSolidList"/>
    <dgm:cxn modelId="{5633D2E0-7433-48D7-A103-A4AAACAB9C92}" type="presParOf" srcId="{83979C0A-4915-4FB3-B98D-375F38F2584F}" destId="{DFCF6320-F9D8-43E1-98EE-74FC9CC7DE02}" srcOrd="2" destOrd="0" presId="urn:microsoft.com/office/officeart/2018/2/layout/IconVerticalSolidList"/>
    <dgm:cxn modelId="{45784D16-BDD2-4A17-AF9E-16E838739B1C}" type="presParOf" srcId="{83979C0A-4915-4FB3-B98D-375F38F2584F}" destId="{5C8C5DC1-3AFE-41D9-A9D2-DE091CF26D09}" srcOrd="3" destOrd="0" presId="urn:microsoft.com/office/officeart/2018/2/layout/IconVerticalSolidList"/>
    <dgm:cxn modelId="{164DCC22-F55F-4FC0-8340-A5D03D636FAD}" type="presParOf" srcId="{83979C0A-4915-4FB3-B98D-375F38F2584F}" destId="{2DE15FF6-1758-445C-AA53-3AC2FF3E081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D293CE-9D44-45E3-8736-EEB6B84E284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36ED4AB-262A-4668-9C9F-2F9ADC955640}">
      <dgm:prSet/>
      <dgm:spPr/>
      <dgm:t>
        <a:bodyPr/>
        <a:lstStyle/>
        <a:p>
          <a:r>
            <a:rPr lang="es-ES"/>
            <a:t>Es un derecho del trabajador, pero éste </a:t>
          </a:r>
          <a:r>
            <a:rPr lang="es-ES" b="1"/>
            <a:t>debe colaborar </a:t>
          </a:r>
          <a:r>
            <a:rPr lang="es-ES"/>
            <a:t>en su efectividad</a:t>
          </a:r>
          <a:endParaRPr lang="en-US"/>
        </a:p>
      </dgm:t>
    </dgm:pt>
    <dgm:pt modelId="{8E6FE669-75E3-4EBE-9C9C-9B595B0C82D5}" type="parTrans" cxnId="{1C721DDC-60AE-4A4F-9D29-9A8D0F410148}">
      <dgm:prSet/>
      <dgm:spPr/>
      <dgm:t>
        <a:bodyPr/>
        <a:lstStyle/>
        <a:p>
          <a:endParaRPr lang="en-US"/>
        </a:p>
      </dgm:t>
    </dgm:pt>
    <dgm:pt modelId="{06BE75C1-3DA8-4C38-976D-D159A7F86F38}" type="sibTrans" cxnId="{1C721DDC-60AE-4A4F-9D29-9A8D0F410148}">
      <dgm:prSet/>
      <dgm:spPr/>
      <dgm:t>
        <a:bodyPr/>
        <a:lstStyle/>
        <a:p>
          <a:endParaRPr lang="en-US"/>
        </a:p>
      </dgm:t>
    </dgm:pt>
    <dgm:pt modelId="{FAD6A766-2187-47D9-8255-F86FBEE96002}">
      <dgm:prSet/>
      <dgm:spPr/>
      <dgm:t>
        <a:bodyPr/>
        <a:lstStyle/>
        <a:p>
          <a:r>
            <a:rPr lang="es-ES"/>
            <a:t>Relevancia de la formación-sensibilización</a:t>
          </a:r>
          <a:endParaRPr lang="en-US"/>
        </a:p>
      </dgm:t>
    </dgm:pt>
    <dgm:pt modelId="{2DED3CFA-9678-444F-8E31-A04D17BDA06F}" type="parTrans" cxnId="{7AF1B62B-06EA-4CF7-8946-FD23D93E5C27}">
      <dgm:prSet/>
      <dgm:spPr/>
      <dgm:t>
        <a:bodyPr/>
        <a:lstStyle/>
        <a:p>
          <a:endParaRPr lang="en-US"/>
        </a:p>
      </dgm:t>
    </dgm:pt>
    <dgm:pt modelId="{78416CA3-9A01-41B1-B882-74EDF6BE5A22}" type="sibTrans" cxnId="{7AF1B62B-06EA-4CF7-8946-FD23D93E5C27}">
      <dgm:prSet/>
      <dgm:spPr/>
      <dgm:t>
        <a:bodyPr/>
        <a:lstStyle/>
        <a:p>
          <a:endParaRPr lang="en-US"/>
        </a:p>
      </dgm:t>
    </dgm:pt>
    <dgm:pt modelId="{3880A278-B26B-42E4-B9C4-E190C84F9BB1}">
      <dgm:prSet/>
      <dgm:spPr/>
      <dgm:t>
        <a:bodyPr/>
        <a:lstStyle/>
        <a:p>
          <a:r>
            <a:rPr lang="es-ES"/>
            <a:t>Con frecuencia </a:t>
          </a:r>
          <a:r>
            <a:rPr lang="es-ES" b="1"/>
            <a:t>no tiene poder </a:t>
          </a:r>
          <a:r>
            <a:rPr lang="es-ES"/>
            <a:t>para disponer libremente de su tiempo de trabajo</a:t>
          </a:r>
          <a:endParaRPr lang="en-US"/>
        </a:p>
      </dgm:t>
    </dgm:pt>
    <dgm:pt modelId="{0F338DBB-8A65-4A01-84CF-FC7ADC4BD88F}" type="parTrans" cxnId="{DDF4FCF1-07E3-4A51-A64D-98A41E8CD84D}">
      <dgm:prSet/>
      <dgm:spPr/>
      <dgm:t>
        <a:bodyPr/>
        <a:lstStyle/>
        <a:p>
          <a:endParaRPr lang="en-US"/>
        </a:p>
      </dgm:t>
    </dgm:pt>
    <dgm:pt modelId="{0CF048CA-AEBB-46CE-A1FC-F2A6A75E3D16}" type="sibTrans" cxnId="{DDF4FCF1-07E3-4A51-A64D-98A41E8CD84D}">
      <dgm:prSet/>
      <dgm:spPr/>
      <dgm:t>
        <a:bodyPr/>
        <a:lstStyle/>
        <a:p>
          <a:endParaRPr lang="en-US"/>
        </a:p>
      </dgm:t>
    </dgm:pt>
    <dgm:pt modelId="{5ED70503-1FB6-4BAF-933A-805539D94F03}">
      <dgm:prSet/>
      <dgm:spPr/>
      <dgm:t>
        <a:bodyPr/>
        <a:lstStyle/>
        <a:p>
          <a:r>
            <a:rPr lang="es-ES"/>
            <a:t>El acento debe ponerse en el deber de abstención empresarial y en la </a:t>
          </a:r>
          <a:r>
            <a:rPr lang="es-ES" u="sng"/>
            <a:t>posterior</a:t>
          </a:r>
          <a:r>
            <a:rPr lang="es-ES"/>
            <a:t> colaboración del trabajador  </a:t>
          </a:r>
          <a:endParaRPr lang="en-US"/>
        </a:p>
      </dgm:t>
    </dgm:pt>
    <dgm:pt modelId="{434B212A-4B70-4F1E-9B54-CE6CCC1B5AD5}" type="parTrans" cxnId="{410E1525-87A2-4930-BA7E-C135684CD8D1}">
      <dgm:prSet/>
      <dgm:spPr/>
      <dgm:t>
        <a:bodyPr/>
        <a:lstStyle/>
        <a:p>
          <a:endParaRPr lang="en-US"/>
        </a:p>
      </dgm:t>
    </dgm:pt>
    <dgm:pt modelId="{16080D8A-43DF-4A2E-BCCA-8EAAA9A88C65}" type="sibTrans" cxnId="{410E1525-87A2-4930-BA7E-C135684CD8D1}">
      <dgm:prSet/>
      <dgm:spPr/>
      <dgm:t>
        <a:bodyPr/>
        <a:lstStyle/>
        <a:p>
          <a:endParaRPr lang="en-US"/>
        </a:p>
      </dgm:t>
    </dgm:pt>
    <dgm:pt modelId="{DDE37DC3-0BE5-4D2A-9115-07C7FA7E899D}" type="pres">
      <dgm:prSet presAssocID="{B3D293CE-9D44-45E3-8736-EEB6B84E2845}" presName="root" presStyleCnt="0">
        <dgm:presLayoutVars>
          <dgm:dir/>
          <dgm:resizeHandles val="exact"/>
        </dgm:presLayoutVars>
      </dgm:prSet>
      <dgm:spPr/>
    </dgm:pt>
    <dgm:pt modelId="{16640961-D32D-4CA3-9FC0-1520FFA2FED8}" type="pres">
      <dgm:prSet presAssocID="{736ED4AB-262A-4668-9C9F-2F9ADC955640}" presName="compNode" presStyleCnt="0"/>
      <dgm:spPr/>
    </dgm:pt>
    <dgm:pt modelId="{6325E488-83F4-4B70-A47E-E8F9E363FFA8}" type="pres">
      <dgm:prSet presAssocID="{736ED4AB-262A-4668-9C9F-2F9ADC95564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retón de manos"/>
        </a:ext>
      </dgm:extLst>
    </dgm:pt>
    <dgm:pt modelId="{9C11A2B8-5F10-4EEA-9A98-C79C8A2391A6}" type="pres">
      <dgm:prSet presAssocID="{736ED4AB-262A-4668-9C9F-2F9ADC955640}" presName="spaceRect" presStyleCnt="0"/>
      <dgm:spPr/>
    </dgm:pt>
    <dgm:pt modelId="{FC967333-57FD-4DA4-A26C-4E79F526439E}" type="pres">
      <dgm:prSet presAssocID="{736ED4AB-262A-4668-9C9F-2F9ADC955640}" presName="textRect" presStyleLbl="revTx" presStyleIdx="0" presStyleCnt="4">
        <dgm:presLayoutVars>
          <dgm:chMax val="1"/>
          <dgm:chPref val="1"/>
        </dgm:presLayoutVars>
      </dgm:prSet>
      <dgm:spPr/>
    </dgm:pt>
    <dgm:pt modelId="{C64AA7E3-B21B-451C-8085-8AFB1771B66A}" type="pres">
      <dgm:prSet presAssocID="{06BE75C1-3DA8-4C38-976D-D159A7F86F38}" presName="sibTrans" presStyleCnt="0"/>
      <dgm:spPr/>
    </dgm:pt>
    <dgm:pt modelId="{CCB1FB4A-809B-47EB-B8BC-DCB6BA2DD675}" type="pres">
      <dgm:prSet presAssocID="{FAD6A766-2187-47D9-8255-F86FBEE96002}" presName="compNode" presStyleCnt="0"/>
      <dgm:spPr/>
    </dgm:pt>
    <dgm:pt modelId="{4D0BBA45-C745-4C27-85A5-2DBE65E74373}" type="pres">
      <dgm:prSet presAssocID="{FAD6A766-2187-47D9-8255-F86FBEE9600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estro"/>
        </a:ext>
      </dgm:extLst>
    </dgm:pt>
    <dgm:pt modelId="{B6EB762A-927A-4D34-BC68-4E4A71AF0282}" type="pres">
      <dgm:prSet presAssocID="{FAD6A766-2187-47D9-8255-F86FBEE96002}" presName="spaceRect" presStyleCnt="0"/>
      <dgm:spPr/>
    </dgm:pt>
    <dgm:pt modelId="{51647908-C0D0-455E-8806-1482970FEE20}" type="pres">
      <dgm:prSet presAssocID="{FAD6A766-2187-47D9-8255-F86FBEE96002}" presName="textRect" presStyleLbl="revTx" presStyleIdx="1" presStyleCnt="4">
        <dgm:presLayoutVars>
          <dgm:chMax val="1"/>
          <dgm:chPref val="1"/>
        </dgm:presLayoutVars>
      </dgm:prSet>
      <dgm:spPr/>
    </dgm:pt>
    <dgm:pt modelId="{178BE3F3-6F70-40E9-93BD-A0CCD33E92D7}" type="pres">
      <dgm:prSet presAssocID="{78416CA3-9A01-41B1-B882-74EDF6BE5A22}" presName="sibTrans" presStyleCnt="0"/>
      <dgm:spPr/>
    </dgm:pt>
    <dgm:pt modelId="{762D77BA-72CE-4DCA-8720-72689ED13FB5}" type="pres">
      <dgm:prSet presAssocID="{3880A278-B26B-42E4-B9C4-E190C84F9BB1}" presName="compNode" presStyleCnt="0"/>
      <dgm:spPr/>
    </dgm:pt>
    <dgm:pt modelId="{5722A6C5-5189-4E17-942A-3BECA89EC47A}" type="pres">
      <dgm:prSet presAssocID="{3880A278-B26B-42E4-B9C4-E190C84F9BB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ctricista"/>
        </a:ext>
      </dgm:extLst>
    </dgm:pt>
    <dgm:pt modelId="{EA245E6A-EDB9-40C3-865B-5EFABA5C4344}" type="pres">
      <dgm:prSet presAssocID="{3880A278-B26B-42E4-B9C4-E190C84F9BB1}" presName="spaceRect" presStyleCnt="0"/>
      <dgm:spPr/>
    </dgm:pt>
    <dgm:pt modelId="{4B2B5303-66FD-47DC-B388-1761D6ECA9AB}" type="pres">
      <dgm:prSet presAssocID="{3880A278-B26B-42E4-B9C4-E190C84F9BB1}" presName="textRect" presStyleLbl="revTx" presStyleIdx="2" presStyleCnt="4">
        <dgm:presLayoutVars>
          <dgm:chMax val="1"/>
          <dgm:chPref val="1"/>
        </dgm:presLayoutVars>
      </dgm:prSet>
      <dgm:spPr/>
    </dgm:pt>
    <dgm:pt modelId="{A800B902-A71A-404C-8D62-98E8F8857B29}" type="pres">
      <dgm:prSet presAssocID="{0CF048CA-AEBB-46CE-A1FC-F2A6A75E3D16}" presName="sibTrans" presStyleCnt="0"/>
      <dgm:spPr/>
    </dgm:pt>
    <dgm:pt modelId="{01BC6582-09DD-4A72-A0CB-F5C6A05A7776}" type="pres">
      <dgm:prSet presAssocID="{5ED70503-1FB6-4BAF-933A-805539D94F03}" presName="compNode" presStyleCnt="0"/>
      <dgm:spPr/>
    </dgm:pt>
    <dgm:pt modelId="{71014EB9-3C53-49FE-A054-ABB544723137}" type="pres">
      <dgm:prSet presAssocID="{5ED70503-1FB6-4BAF-933A-805539D94F0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FB9555DF-CC9F-4B83-BDF3-C2436C587785}" type="pres">
      <dgm:prSet presAssocID="{5ED70503-1FB6-4BAF-933A-805539D94F03}" presName="spaceRect" presStyleCnt="0"/>
      <dgm:spPr/>
    </dgm:pt>
    <dgm:pt modelId="{1143E856-EF53-40BC-811D-5B92B8ED93CF}" type="pres">
      <dgm:prSet presAssocID="{5ED70503-1FB6-4BAF-933A-805539D94F0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5C1C11D-3A82-45B6-9B6D-C7291D0B1773}" type="presOf" srcId="{3880A278-B26B-42E4-B9C4-E190C84F9BB1}" destId="{4B2B5303-66FD-47DC-B388-1761D6ECA9AB}" srcOrd="0" destOrd="0" presId="urn:microsoft.com/office/officeart/2018/2/layout/IconLabelList"/>
    <dgm:cxn modelId="{D30E6E20-1728-4304-8B83-576C2EACB898}" type="presOf" srcId="{FAD6A766-2187-47D9-8255-F86FBEE96002}" destId="{51647908-C0D0-455E-8806-1482970FEE20}" srcOrd="0" destOrd="0" presId="urn:microsoft.com/office/officeart/2018/2/layout/IconLabelList"/>
    <dgm:cxn modelId="{410E1525-87A2-4930-BA7E-C135684CD8D1}" srcId="{B3D293CE-9D44-45E3-8736-EEB6B84E2845}" destId="{5ED70503-1FB6-4BAF-933A-805539D94F03}" srcOrd="3" destOrd="0" parTransId="{434B212A-4B70-4F1E-9B54-CE6CCC1B5AD5}" sibTransId="{16080D8A-43DF-4A2E-BCCA-8EAAA9A88C65}"/>
    <dgm:cxn modelId="{7AF1B62B-06EA-4CF7-8946-FD23D93E5C27}" srcId="{B3D293CE-9D44-45E3-8736-EEB6B84E2845}" destId="{FAD6A766-2187-47D9-8255-F86FBEE96002}" srcOrd="1" destOrd="0" parTransId="{2DED3CFA-9678-444F-8E31-A04D17BDA06F}" sibTransId="{78416CA3-9A01-41B1-B882-74EDF6BE5A22}"/>
    <dgm:cxn modelId="{9564155A-756B-45FF-8C64-02E4C6E5A4A7}" type="presOf" srcId="{B3D293CE-9D44-45E3-8736-EEB6B84E2845}" destId="{DDE37DC3-0BE5-4D2A-9115-07C7FA7E899D}" srcOrd="0" destOrd="0" presId="urn:microsoft.com/office/officeart/2018/2/layout/IconLabelList"/>
    <dgm:cxn modelId="{2415349D-591F-417A-9B2B-E0476E69F2B6}" type="presOf" srcId="{736ED4AB-262A-4668-9C9F-2F9ADC955640}" destId="{FC967333-57FD-4DA4-A26C-4E79F526439E}" srcOrd="0" destOrd="0" presId="urn:microsoft.com/office/officeart/2018/2/layout/IconLabelList"/>
    <dgm:cxn modelId="{1C721DDC-60AE-4A4F-9D29-9A8D0F410148}" srcId="{B3D293CE-9D44-45E3-8736-EEB6B84E2845}" destId="{736ED4AB-262A-4668-9C9F-2F9ADC955640}" srcOrd="0" destOrd="0" parTransId="{8E6FE669-75E3-4EBE-9C9C-9B595B0C82D5}" sibTransId="{06BE75C1-3DA8-4C38-976D-D159A7F86F38}"/>
    <dgm:cxn modelId="{DDF4FCF1-07E3-4A51-A64D-98A41E8CD84D}" srcId="{B3D293CE-9D44-45E3-8736-EEB6B84E2845}" destId="{3880A278-B26B-42E4-B9C4-E190C84F9BB1}" srcOrd="2" destOrd="0" parTransId="{0F338DBB-8A65-4A01-84CF-FC7ADC4BD88F}" sibTransId="{0CF048CA-AEBB-46CE-A1FC-F2A6A75E3D16}"/>
    <dgm:cxn modelId="{31F201F2-32DC-4227-B78C-2A5C2A8E448B}" type="presOf" srcId="{5ED70503-1FB6-4BAF-933A-805539D94F03}" destId="{1143E856-EF53-40BC-811D-5B92B8ED93CF}" srcOrd="0" destOrd="0" presId="urn:microsoft.com/office/officeart/2018/2/layout/IconLabelList"/>
    <dgm:cxn modelId="{11713D74-F2BE-4C1E-B6C7-BAD9BA4321BC}" type="presParOf" srcId="{DDE37DC3-0BE5-4D2A-9115-07C7FA7E899D}" destId="{16640961-D32D-4CA3-9FC0-1520FFA2FED8}" srcOrd="0" destOrd="0" presId="urn:microsoft.com/office/officeart/2018/2/layout/IconLabelList"/>
    <dgm:cxn modelId="{CEE7C989-1EE4-4A9F-AAF0-2C88C1BE9C90}" type="presParOf" srcId="{16640961-D32D-4CA3-9FC0-1520FFA2FED8}" destId="{6325E488-83F4-4B70-A47E-E8F9E363FFA8}" srcOrd="0" destOrd="0" presId="urn:microsoft.com/office/officeart/2018/2/layout/IconLabelList"/>
    <dgm:cxn modelId="{548BFA98-CBB1-4843-A8CB-D36C8FF91564}" type="presParOf" srcId="{16640961-D32D-4CA3-9FC0-1520FFA2FED8}" destId="{9C11A2B8-5F10-4EEA-9A98-C79C8A2391A6}" srcOrd="1" destOrd="0" presId="urn:microsoft.com/office/officeart/2018/2/layout/IconLabelList"/>
    <dgm:cxn modelId="{4E64B8D2-086B-4F58-9475-0C2CA1CF2BDD}" type="presParOf" srcId="{16640961-D32D-4CA3-9FC0-1520FFA2FED8}" destId="{FC967333-57FD-4DA4-A26C-4E79F526439E}" srcOrd="2" destOrd="0" presId="urn:microsoft.com/office/officeart/2018/2/layout/IconLabelList"/>
    <dgm:cxn modelId="{D981C104-F4B7-4577-BB37-FC2485257DFE}" type="presParOf" srcId="{DDE37DC3-0BE5-4D2A-9115-07C7FA7E899D}" destId="{C64AA7E3-B21B-451C-8085-8AFB1771B66A}" srcOrd="1" destOrd="0" presId="urn:microsoft.com/office/officeart/2018/2/layout/IconLabelList"/>
    <dgm:cxn modelId="{8691E743-E492-4AB7-B592-DC98EFCABFF7}" type="presParOf" srcId="{DDE37DC3-0BE5-4D2A-9115-07C7FA7E899D}" destId="{CCB1FB4A-809B-47EB-B8BC-DCB6BA2DD675}" srcOrd="2" destOrd="0" presId="urn:microsoft.com/office/officeart/2018/2/layout/IconLabelList"/>
    <dgm:cxn modelId="{A43F8B64-2D76-4B0C-9B33-84B0C3078AFE}" type="presParOf" srcId="{CCB1FB4A-809B-47EB-B8BC-DCB6BA2DD675}" destId="{4D0BBA45-C745-4C27-85A5-2DBE65E74373}" srcOrd="0" destOrd="0" presId="urn:microsoft.com/office/officeart/2018/2/layout/IconLabelList"/>
    <dgm:cxn modelId="{8781B1D9-B7CB-40D9-96D7-04135A240F8B}" type="presParOf" srcId="{CCB1FB4A-809B-47EB-B8BC-DCB6BA2DD675}" destId="{B6EB762A-927A-4D34-BC68-4E4A71AF0282}" srcOrd="1" destOrd="0" presId="urn:microsoft.com/office/officeart/2018/2/layout/IconLabelList"/>
    <dgm:cxn modelId="{74B994CB-4140-49F6-9847-98806B819E04}" type="presParOf" srcId="{CCB1FB4A-809B-47EB-B8BC-DCB6BA2DD675}" destId="{51647908-C0D0-455E-8806-1482970FEE20}" srcOrd="2" destOrd="0" presId="urn:microsoft.com/office/officeart/2018/2/layout/IconLabelList"/>
    <dgm:cxn modelId="{DF0B21BA-858E-4221-AD43-7A3ADF6427DE}" type="presParOf" srcId="{DDE37DC3-0BE5-4D2A-9115-07C7FA7E899D}" destId="{178BE3F3-6F70-40E9-93BD-A0CCD33E92D7}" srcOrd="3" destOrd="0" presId="urn:microsoft.com/office/officeart/2018/2/layout/IconLabelList"/>
    <dgm:cxn modelId="{EE4D5FA3-856F-4CC3-8949-E9A900F0BD27}" type="presParOf" srcId="{DDE37DC3-0BE5-4D2A-9115-07C7FA7E899D}" destId="{762D77BA-72CE-4DCA-8720-72689ED13FB5}" srcOrd="4" destOrd="0" presId="urn:microsoft.com/office/officeart/2018/2/layout/IconLabelList"/>
    <dgm:cxn modelId="{D73A4E73-F843-4BAA-B21A-59984A18D509}" type="presParOf" srcId="{762D77BA-72CE-4DCA-8720-72689ED13FB5}" destId="{5722A6C5-5189-4E17-942A-3BECA89EC47A}" srcOrd="0" destOrd="0" presId="urn:microsoft.com/office/officeart/2018/2/layout/IconLabelList"/>
    <dgm:cxn modelId="{4B2C45AD-824B-439B-BAD6-20F60CA5A21D}" type="presParOf" srcId="{762D77BA-72CE-4DCA-8720-72689ED13FB5}" destId="{EA245E6A-EDB9-40C3-865B-5EFABA5C4344}" srcOrd="1" destOrd="0" presId="urn:microsoft.com/office/officeart/2018/2/layout/IconLabelList"/>
    <dgm:cxn modelId="{B9FA7B4A-A5A7-42DE-8C93-8629455B5CF7}" type="presParOf" srcId="{762D77BA-72CE-4DCA-8720-72689ED13FB5}" destId="{4B2B5303-66FD-47DC-B388-1761D6ECA9AB}" srcOrd="2" destOrd="0" presId="urn:microsoft.com/office/officeart/2018/2/layout/IconLabelList"/>
    <dgm:cxn modelId="{D3365D3B-5ACE-43DA-B301-941E4D9D5CBD}" type="presParOf" srcId="{DDE37DC3-0BE5-4D2A-9115-07C7FA7E899D}" destId="{A800B902-A71A-404C-8D62-98E8F8857B29}" srcOrd="5" destOrd="0" presId="urn:microsoft.com/office/officeart/2018/2/layout/IconLabelList"/>
    <dgm:cxn modelId="{CD24044B-0BCD-4D8B-B669-4F5751202A22}" type="presParOf" srcId="{DDE37DC3-0BE5-4D2A-9115-07C7FA7E899D}" destId="{01BC6582-09DD-4A72-A0CB-F5C6A05A7776}" srcOrd="6" destOrd="0" presId="urn:microsoft.com/office/officeart/2018/2/layout/IconLabelList"/>
    <dgm:cxn modelId="{9D071DB8-752E-4BB4-ADB4-ADA5BC670696}" type="presParOf" srcId="{01BC6582-09DD-4A72-A0CB-F5C6A05A7776}" destId="{71014EB9-3C53-49FE-A054-ABB544723137}" srcOrd="0" destOrd="0" presId="urn:microsoft.com/office/officeart/2018/2/layout/IconLabelList"/>
    <dgm:cxn modelId="{19A55D0E-927C-4F54-BE4A-7AD361A781C8}" type="presParOf" srcId="{01BC6582-09DD-4A72-A0CB-F5C6A05A7776}" destId="{FB9555DF-CC9F-4B83-BDF3-C2436C587785}" srcOrd="1" destOrd="0" presId="urn:microsoft.com/office/officeart/2018/2/layout/IconLabelList"/>
    <dgm:cxn modelId="{A5EED00A-2467-40BF-951C-21F4D430B0FD}" type="presParOf" srcId="{01BC6582-09DD-4A72-A0CB-F5C6A05A7776}" destId="{1143E856-EF53-40BC-811D-5B92B8ED93C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6D5A86-79A2-4D83-9D30-39B12CB534A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2F14D42-E88E-4F6A-8FC9-8D25D9AF01E2}">
      <dgm:prSet/>
      <dgm:spPr/>
      <dgm:t>
        <a:bodyPr/>
        <a:lstStyle/>
        <a:p>
          <a:r>
            <a:rPr lang="es-ES"/>
            <a:t>Formación e información en NTIC</a:t>
          </a:r>
          <a:endParaRPr lang="en-US"/>
        </a:p>
      </dgm:t>
    </dgm:pt>
    <dgm:pt modelId="{B158455C-0824-4D74-A23B-7E88DA46E81B}" type="parTrans" cxnId="{123FF67B-9829-4320-95C6-50D465D9F852}">
      <dgm:prSet/>
      <dgm:spPr/>
      <dgm:t>
        <a:bodyPr/>
        <a:lstStyle/>
        <a:p>
          <a:endParaRPr lang="en-US"/>
        </a:p>
      </dgm:t>
    </dgm:pt>
    <dgm:pt modelId="{3331F682-141B-492A-A71D-33AB6736836B}" type="sibTrans" cxnId="{123FF67B-9829-4320-95C6-50D465D9F852}">
      <dgm:prSet/>
      <dgm:spPr/>
      <dgm:t>
        <a:bodyPr/>
        <a:lstStyle/>
        <a:p>
          <a:endParaRPr lang="en-US"/>
        </a:p>
      </dgm:t>
    </dgm:pt>
    <dgm:pt modelId="{5B283D8F-EBE9-4BF4-8584-42CD10629A68}">
      <dgm:prSet/>
      <dgm:spPr/>
      <dgm:t>
        <a:bodyPr/>
        <a:lstStyle/>
        <a:p>
          <a:r>
            <a:rPr lang="es-ES"/>
            <a:t>Aborda la DESCONEXIÓN en un capítulo aparte (XI), sin incluirlo en la SST</a:t>
          </a:r>
          <a:endParaRPr lang="en-US"/>
        </a:p>
      </dgm:t>
    </dgm:pt>
    <dgm:pt modelId="{B8F6443B-56EC-4D37-8A8C-1D17D7056DB8}" type="parTrans" cxnId="{0E411009-B90C-4734-9F17-0F87A361E2E0}">
      <dgm:prSet/>
      <dgm:spPr/>
      <dgm:t>
        <a:bodyPr/>
        <a:lstStyle/>
        <a:p>
          <a:endParaRPr lang="en-US"/>
        </a:p>
      </dgm:t>
    </dgm:pt>
    <dgm:pt modelId="{6C8C8C53-F98C-4996-813A-763D171E4A9F}" type="sibTrans" cxnId="{0E411009-B90C-4734-9F17-0F87A361E2E0}">
      <dgm:prSet/>
      <dgm:spPr/>
      <dgm:t>
        <a:bodyPr/>
        <a:lstStyle/>
        <a:p>
          <a:endParaRPr lang="en-US"/>
        </a:p>
      </dgm:t>
    </dgm:pt>
    <dgm:pt modelId="{1E5F623F-1C5A-4EE5-B3B3-DD1A6244C8E6}">
      <dgm:prSet/>
      <dgm:spPr/>
      <dgm:t>
        <a:bodyPr/>
        <a:lstStyle/>
        <a:p>
          <a:r>
            <a:rPr lang="es-ES"/>
            <a:t>Sienta una serie de criterios para la negociación colectiva </a:t>
          </a:r>
          <a:endParaRPr lang="en-US"/>
        </a:p>
      </dgm:t>
    </dgm:pt>
    <dgm:pt modelId="{C493660C-EFE5-4DE1-92B7-1FC372182B92}" type="parTrans" cxnId="{4052057B-836E-46A5-BFB3-DBADDF09776C}">
      <dgm:prSet/>
      <dgm:spPr/>
      <dgm:t>
        <a:bodyPr/>
        <a:lstStyle/>
        <a:p>
          <a:endParaRPr lang="en-US"/>
        </a:p>
      </dgm:t>
    </dgm:pt>
    <dgm:pt modelId="{9BB246F3-B18B-4A76-B9C1-B8EACDF7F4BD}" type="sibTrans" cxnId="{4052057B-836E-46A5-BFB3-DBADDF09776C}">
      <dgm:prSet/>
      <dgm:spPr/>
      <dgm:t>
        <a:bodyPr/>
        <a:lstStyle/>
        <a:p>
          <a:endParaRPr lang="en-US"/>
        </a:p>
      </dgm:t>
    </dgm:pt>
    <dgm:pt modelId="{8227A0A8-BCFB-4BAC-9123-B86F69DD582D}" type="pres">
      <dgm:prSet presAssocID="{AA6D5A86-79A2-4D83-9D30-39B12CB534AA}" presName="linear" presStyleCnt="0">
        <dgm:presLayoutVars>
          <dgm:animLvl val="lvl"/>
          <dgm:resizeHandles val="exact"/>
        </dgm:presLayoutVars>
      </dgm:prSet>
      <dgm:spPr/>
    </dgm:pt>
    <dgm:pt modelId="{CF511C7E-802B-403E-B2E3-700DD546393A}" type="pres">
      <dgm:prSet presAssocID="{C2F14D42-E88E-4F6A-8FC9-8D25D9AF01E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B6F9A8B-F04F-4213-990D-12ED323F8721}" type="pres">
      <dgm:prSet presAssocID="{3331F682-141B-492A-A71D-33AB6736836B}" presName="spacer" presStyleCnt="0"/>
      <dgm:spPr/>
    </dgm:pt>
    <dgm:pt modelId="{34DC3A88-EACC-437F-86AD-5144EAC1813D}" type="pres">
      <dgm:prSet presAssocID="{5B283D8F-EBE9-4BF4-8584-42CD10629A6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D51B0AD-3FD1-4500-9AFE-518FDD2E40FE}" type="pres">
      <dgm:prSet presAssocID="{6C8C8C53-F98C-4996-813A-763D171E4A9F}" presName="spacer" presStyleCnt="0"/>
      <dgm:spPr/>
    </dgm:pt>
    <dgm:pt modelId="{491EFEE0-0DBB-4FE4-9ABC-4EBF83D3AFDF}" type="pres">
      <dgm:prSet presAssocID="{1E5F623F-1C5A-4EE5-B3B3-DD1A6244C8E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E411009-B90C-4734-9F17-0F87A361E2E0}" srcId="{AA6D5A86-79A2-4D83-9D30-39B12CB534AA}" destId="{5B283D8F-EBE9-4BF4-8584-42CD10629A68}" srcOrd="1" destOrd="0" parTransId="{B8F6443B-56EC-4D37-8A8C-1D17D7056DB8}" sibTransId="{6C8C8C53-F98C-4996-813A-763D171E4A9F}"/>
    <dgm:cxn modelId="{67A3800C-7645-4C7C-A9E5-43B79DED0994}" type="presOf" srcId="{C2F14D42-E88E-4F6A-8FC9-8D25D9AF01E2}" destId="{CF511C7E-802B-403E-B2E3-700DD546393A}" srcOrd="0" destOrd="0" presId="urn:microsoft.com/office/officeart/2005/8/layout/vList2"/>
    <dgm:cxn modelId="{C21C6E49-3B0F-47B4-A8AE-E2F03DD83A59}" type="presOf" srcId="{1E5F623F-1C5A-4EE5-B3B3-DD1A6244C8E6}" destId="{491EFEE0-0DBB-4FE4-9ABC-4EBF83D3AFDF}" srcOrd="0" destOrd="0" presId="urn:microsoft.com/office/officeart/2005/8/layout/vList2"/>
    <dgm:cxn modelId="{3DBD5D4F-1C74-4B8A-9080-4623A68E47FC}" type="presOf" srcId="{5B283D8F-EBE9-4BF4-8584-42CD10629A68}" destId="{34DC3A88-EACC-437F-86AD-5144EAC1813D}" srcOrd="0" destOrd="0" presId="urn:microsoft.com/office/officeart/2005/8/layout/vList2"/>
    <dgm:cxn modelId="{4052057B-836E-46A5-BFB3-DBADDF09776C}" srcId="{AA6D5A86-79A2-4D83-9D30-39B12CB534AA}" destId="{1E5F623F-1C5A-4EE5-B3B3-DD1A6244C8E6}" srcOrd="2" destOrd="0" parTransId="{C493660C-EFE5-4DE1-92B7-1FC372182B92}" sibTransId="{9BB246F3-B18B-4A76-B9C1-B8EACDF7F4BD}"/>
    <dgm:cxn modelId="{123FF67B-9829-4320-95C6-50D465D9F852}" srcId="{AA6D5A86-79A2-4D83-9D30-39B12CB534AA}" destId="{C2F14D42-E88E-4F6A-8FC9-8D25D9AF01E2}" srcOrd="0" destOrd="0" parTransId="{B158455C-0824-4D74-A23B-7E88DA46E81B}" sibTransId="{3331F682-141B-492A-A71D-33AB6736836B}"/>
    <dgm:cxn modelId="{FBA3BC91-8F30-4E1E-85A8-BC94B4E70CC8}" type="presOf" srcId="{AA6D5A86-79A2-4D83-9D30-39B12CB534AA}" destId="{8227A0A8-BCFB-4BAC-9123-B86F69DD582D}" srcOrd="0" destOrd="0" presId="urn:microsoft.com/office/officeart/2005/8/layout/vList2"/>
    <dgm:cxn modelId="{5EA473D1-D83B-406C-BFBC-8A4D206A9EED}" type="presParOf" srcId="{8227A0A8-BCFB-4BAC-9123-B86F69DD582D}" destId="{CF511C7E-802B-403E-B2E3-700DD546393A}" srcOrd="0" destOrd="0" presId="urn:microsoft.com/office/officeart/2005/8/layout/vList2"/>
    <dgm:cxn modelId="{49111620-C6BE-4268-83E1-2C79D5224EDC}" type="presParOf" srcId="{8227A0A8-BCFB-4BAC-9123-B86F69DD582D}" destId="{FB6F9A8B-F04F-4213-990D-12ED323F8721}" srcOrd="1" destOrd="0" presId="urn:microsoft.com/office/officeart/2005/8/layout/vList2"/>
    <dgm:cxn modelId="{D0E29005-FD53-4BFD-A5A7-8F1AAAF3B513}" type="presParOf" srcId="{8227A0A8-BCFB-4BAC-9123-B86F69DD582D}" destId="{34DC3A88-EACC-437F-86AD-5144EAC1813D}" srcOrd="2" destOrd="0" presId="urn:microsoft.com/office/officeart/2005/8/layout/vList2"/>
    <dgm:cxn modelId="{EC1261CB-10FD-4F05-9898-780A70F93B23}" type="presParOf" srcId="{8227A0A8-BCFB-4BAC-9123-B86F69DD582D}" destId="{FD51B0AD-3FD1-4500-9AFE-518FDD2E40FE}" srcOrd="3" destOrd="0" presId="urn:microsoft.com/office/officeart/2005/8/layout/vList2"/>
    <dgm:cxn modelId="{CE221C47-86CD-401A-B8D6-82F1830B136C}" type="presParOf" srcId="{8227A0A8-BCFB-4BAC-9123-B86F69DD582D}" destId="{491EFEE0-0DBB-4FE4-9ABC-4EBF83D3AFD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FF3E70-A273-4822-B6D5-02D60B4472E4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BCC326F-E245-4FEC-9826-58B2ED23744E}">
      <dgm:prSet/>
      <dgm:spPr/>
      <dgm:t>
        <a:bodyPr/>
        <a:lstStyle/>
        <a:p>
          <a:pPr>
            <a:defRPr b="1"/>
          </a:pPr>
          <a:r>
            <a:rPr lang="es-ES" dirty="0"/>
            <a:t>Deber de “reconexión”: (“SALVO”)</a:t>
          </a:r>
          <a:endParaRPr lang="en-US" dirty="0"/>
        </a:p>
      </dgm:t>
    </dgm:pt>
    <dgm:pt modelId="{96A13ED1-2780-41DB-8B16-47CE09DE4EB6}" type="parTrans" cxnId="{34FF373F-C2C8-4F4B-BBA9-42566A4F68C8}">
      <dgm:prSet/>
      <dgm:spPr/>
      <dgm:t>
        <a:bodyPr/>
        <a:lstStyle/>
        <a:p>
          <a:endParaRPr lang="en-US"/>
        </a:p>
      </dgm:t>
    </dgm:pt>
    <dgm:pt modelId="{31A9B2AF-1742-4F5F-B59D-EA342ACD9165}" type="sibTrans" cxnId="{34FF373F-C2C8-4F4B-BBA9-42566A4F68C8}">
      <dgm:prSet/>
      <dgm:spPr/>
      <dgm:t>
        <a:bodyPr/>
        <a:lstStyle/>
        <a:p>
          <a:endParaRPr lang="en-US"/>
        </a:p>
      </dgm:t>
    </dgm:pt>
    <dgm:pt modelId="{F6E9DCF6-33A2-4D11-8538-F25A35D60FB0}">
      <dgm:prSet/>
      <dgm:spPr/>
      <dgm:t>
        <a:bodyPr/>
        <a:lstStyle/>
        <a:p>
          <a:r>
            <a:rPr lang="es-ES" baseline="0" dirty="0"/>
            <a:t>Circunstancias excepcionales de </a:t>
          </a:r>
          <a:r>
            <a:rPr lang="es-ES" b="1" baseline="0" dirty="0"/>
            <a:t>fuerza mayor</a:t>
          </a:r>
          <a:r>
            <a:rPr lang="es-ES" baseline="0" dirty="0"/>
            <a:t>, justificadas, que puedan suponer un </a:t>
          </a:r>
          <a:r>
            <a:rPr lang="es-ES" b="1" baseline="0" dirty="0"/>
            <a:t>grave riesgo</a:t>
          </a:r>
          <a:r>
            <a:rPr lang="es-ES" baseline="0" dirty="0"/>
            <a:t> para las personas o un </a:t>
          </a:r>
          <a:r>
            <a:rPr lang="es-ES" b="1" baseline="0" dirty="0"/>
            <a:t>potencial perjuicio </a:t>
          </a:r>
          <a:r>
            <a:rPr lang="es-ES" baseline="0" dirty="0"/>
            <a:t>empresarial para el negocio</a:t>
          </a:r>
          <a:endParaRPr lang="en-US" dirty="0"/>
        </a:p>
      </dgm:t>
    </dgm:pt>
    <dgm:pt modelId="{B34C279B-C597-490C-B19E-7948BBF680CB}" type="parTrans" cxnId="{C94BEC36-5D74-4F3B-9F77-53D268EA6B04}">
      <dgm:prSet/>
      <dgm:spPr/>
      <dgm:t>
        <a:bodyPr/>
        <a:lstStyle/>
        <a:p>
          <a:endParaRPr lang="en-US"/>
        </a:p>
      </dgm:t>
    </dgm:pt>
    <dgm:pt modelId="{E2B482B9-2CB8-4812-8F5A-C567CBFE148F}" type="sibTrans" cxnId="{C94BEC36-5D74-4F3B-9F77-53D268EA6B04}">
      <dgm:prSet/>
      <dgm:spPr/>
      <dgm:t>
        <a:bodyPr/>
        <a:lstStyle/>
        <a:p>
          <a:endParaRPr lang="en-US"/>
        </a:p>
      </dgm:t>
    </dgm:pt>
    <dgm:pt modelId="{EE214A89-DCC8-407C-B794-A73026BD4CC8}">
      <dgm:prSet/>
      <dgm:spPr/>
      <dgm:t>
        <a:bodyPr/>
        <a:lstStyle/>
        <a:p>
          <a:r>
            <a:rPr lang="es-ES" baseline="0" dirty="0"/>
            <a:t>Que requiera la adopción de medidas </a:t>
          </a:r>
          <a:r>
            <a:rPr lang="es-ES" b="1" baseline="0" dirty="0"/>
            <a:t>urgentes e inmediatas</a:t>
          </a:r>
          <a:endParaRPr lang="en-US" dirty="0"/>
        </a:p>
      </dgm:t>
    </dgm:pt>
    <dgm:pt modelId="{5E748156-1E28-49A0-8BF0-E674E05B120B}" type="parTrans" cxnId="{07529F5C-71A2-4117-96D8-9C5DE49510AD}">
      <dgm:prSet/>
      <dgm:spPr/>
      <dgm:t>
        <a:bodyPr/>
        <a:lstStyle/>
        <a:p>
          <a:endParaRPr lang="en-US"/>
        </a:p>
      </dgm:t>
    </dgm:pt>
    <dgm:pt modelId="{27B2ED35-3901-40E2-97BA-F54FB391CEB5}" type="sibTrans" cxnId="{07529F5C-71A2-4117-96D8-9C5DE49510AD}">
      <dgm:prSet/>
      <dgm:spPr/>
      <dgm:t>
        <a:bodyPr/>
        <a:lstStyle/>
        <a:p>
          <a:endParaRPr lang="en-US"/>
        </a:p>
      </dgm:t>
    </dgm:pt>
    <dgm:pt modelId="{20662ADE-E6C3-415D-AF42-C85D3254F26F}">
      <dgm:prSet/>
      <dgm:spPr/>
      <dgm:t>
        <a:bodyPr/>
        <a:lstStyle/>
        <a:p>
          <a:pPr>
            <a:defRPr b="1"/>
          </a:pPr>
          <a:r>
            <a:rPr lang="es-ES" dirty="0"/>
            <a:t>“Podrán” llevar a cabo acciones de formación y sensibilización de su plantilla sobre un uso razonable de las herramientas tecnológicas que evite el riesgo de fatiga informática</a:t>
          </a:r>
        </a:p>
        <a:p>
          <a:pPr>
            <a:defRPr b="1"/>
          </a:pPr>
          <a:endParaRPr lang="en-US" dirty="0"/>
        </a:p>
      </dgm:t>
    </dgm:pt>
    <dgm:pt modelId="{09BE92DB-8253-4ADF-A359-8C10191C1679}" type="parTrans" cxnId="{CF823111-BD17-4898-899F-B12748BB72C6}">
      <dgm:prSet/>
      <dgm:spPr/>
      <dgm:t>
        <a:bodyPr/>
        <a:lstStyle/>
        <a:p>
          <a:endParaRPr lang="en-US"/>
        </a:p>
      </dgm:t>
    </dgm:pt>
    <dgm:pt modelId="{5CBE392D-9B52-4552-BEE1-3107D72048E8}" type="sibTrans" cxnId="{CF823111-BD17-4898-899F-B12748BB72C6}">
      <dgm:prSet/>
      <dgm:spPr/>
      <dgm:t>
        <a:bodyPr/>
        <a:lstStyle/>
        <a:p>
          <a:endParaRPr lang="en-US"/>
        </a:p>
      </dgm:t>
    </dgm:pt>
    <dgm:pt modelId="{332CD12A-81F5-4746-A117-E4129EB4FBDB}">
      <dgm:prSet/>
      <dgm:spPr/>
      <dgm:t>
        <a:bodyPr/>
        <a:lstStyle/>
        <a:p>
          <a:r>
            <a:rPr lang="es-ES" baseline="0" dirty="0"/>
            <a:t>¿Potestativo?</a:t>
          </a:r>
          <a:endParaRPr lang="en-US" dirty="0"/>
        </a:p>
      </dgm:t>
    </dgm:pt>
    <dgm:pt modelId="{1F1C8E79-63F6-4668-B865-FBD49F64838A}" type="parTrans" cxnId="{E9DA9378-32A7-40EA-AF7A-89E4A1350BD1}">
      <dgm:prSet/>
      <dgm:spPr/>
      <dgm:t>
        <a:bodyPr/>
        <a:lstStyle/>
        <a:p>
          <a:endParaRPr lang="en-US"/>
        </a:p>
      </dgm:t>
    </dgm:pt>
    <dgm:pt modelId="{9EE0C7DC-D046-46B3-9F38-9BE8601F65A1}" type="sibTrans" cxnId="{E9DA9378-32A7-40EA-AF7A-89E4A1350BD1}">
      <dgm:prSet/>
      <dgm:spPr/>
      <dgm:t>
        <a:bodyPr/>
        <a:lstStyle/>
        <a:p>
          <a:endParaRPr lang="en-US"/>
        </a:p>
      </dgm:t>
    </dgm:pt>
    <dgm:pt modelId="{513CEEAD-AF81-4F2A-BAF6-E489979A3643}">
      <dgm:prSet/>
      <dgm:spPr/>
      <dgm:t>
        <a:bodyPr/>
        <a:lstStyle/>
        <a:p>
          <a:pPr>
            <a:defRPr b="1"/>
          </a:pPr>
          <a:r>
            <a:rPr lang="es-ES" dirty="0"/>
            <a:t>Se consideran BP para la mejor gestión del tiempo de trabajo: </a:t>
          </a:r>
          <a:endParaRPr lang="en-US" dirty="0"/>
        </a:p>
      </dgm:t>
    </dgm:pt>
    <dgm:pt modelId="{785173AD-EFEB-40BD-A791-6025006CCD4E}" type="parTrans" cxnId="{7D5C1A51-47E4-4AE9-B0F6-BC06C5FC4033}">
      <dgm:prSet/>
      <dgm:spPr/>
      <dgm:t>
        <a:bodyPr/>
        <a:lstStyle/>
        <a:p>
          <a:endParaRPr lang="en-US"/>
        </a:p>
      </dgm:t>
    </dgm:pt>
    <dgm:pt modelId="{8141DEAD-733E-4D98-A868-62276C625F8B}" type="sibTrans" cxnId="{7D5C1A51-47E4-4AE9-B0F6-BC06C5FC4033}">
      <dgm:prSet/>
      <dgm:spPr/>
      <dgm:t>
        <a:bodyPr/>
        <a:lstStyle/>
        <a:p>
          <a:endParaRPr lang="en-US"/>
        </a:p>
      </dgm:t>
    </dgm:pt>
    <dgm:pt modelId="{6677413D-46B8-4860-862F-1D878DC87E62}">
      <dgm:prSet/>
      <dgm:spPr/>
      <dgm:t>
        <a:bodyPr/>
        <a:lstStyle/>
        <a:p>
          <a:pPr algn="r"/>
          <a:r>
            <a:rPr lang="es-ES" baseline="0" dirty="0"/>
            <a:t>Programar respuestas automáticas para períodos de ausencia…designando los datos de contacto de quien asuman las tareas en su ausencia</a:t>
          </a:r>
          <a:endParaRPr lang="en-US" dirty="0"/>
        </a:p>
      </dgm:t>
    </dgm:pt>
    <dgm:pt modelId="{629F55B4-2ADD-46D0-B350-5E27C491BB80}" type="parTrans" cxnId="{A565ADF6-4CDB-4C2C-AAB3-88FED29E7DE2}">
      <dgm:prSet/>
      <dgm:spPr/>
      <dgm:t>
        <a:bodyPr/>
        <a:lstStyle/>
        <a:p>
          <a:endParaRPr lang="en-US"/>
        </a:p>
      </dgm:t>
    </dgm:pt>
    <dgm:pt modelId="{79EC777E-EE20-4DBC-96F5-FA7170DA72DC}" type="sibTrans" cxnId="{A565ADF6-4CDB-4C2C-AAB3-88FED29E7DE2}">
      <dgm:prSet/>
      <dgm:spPr/>
      <dgm:t>
        <a:bodyPr/>
        <a:lstStyle/>
        <a:p>
          <a:endParaRPr lang="en-US"/>
        </a:p>
      </dgm:t>
    </dgm:pt>
    <dgm:pt modelId="{F455F972-0144-477E-9CF7-12A300BB9049}">
      <dgm:prSet/>
      <dgm:spPr/>
      <dgm:t>
        <a:bodyPr/>
        <a:lstStyle/>
        <a:p>
          <a:pPr algn="l"/>
          <a:endParaRPr lang="es-ES" baseline="0" dirty="0"/>
        </a:p>
        <a:p>
          <a:pPr algn="r"/>
          <a:r>
            <a:rPr lang="es-ES" baseline="0" dirty="0"/>
            <a:t>	Utilizar “envío retardado”</a:t>
          </a:r>
          <a:endParaRPr lang="en-US" dirty="0"/>
        </a:p>
      </dgm:t>
    </dgm:pt>
    <dgm:pt modelId="{C94CE6AC-A742-4933-AD1A-A981AAAEB4E7}" type="parTrans" cxnId="{8EBB3E9C-BFCB-4119-8383-0B40E433526E}">
      <dgm:prSet/>
      <dgm:spPr/>
      <dgm:t>
        <a:bodyPr/>
        <a:lstStyle/>
        <a:p>
          <a:endParaRPr lang="en-US"/>
        </a:p>
      </dgm:t>
    </dgm:pt>
    <dgm:pt modelId="{0B49702F-915F-4983-8A96-E335E43431FB}" type="sibTrans" cxnId="{8EBB3E9C-BFCB-4119-8383-0B40E433526E}">
      <dgm:prSet/>
      <dgm:spPr/>
      <dgm:t>
        <a:bodyPr/>
        <a:lstStyle/>
        <a:p>
          <a:endParaRPr lang="en-US"/>
        </a:p>
      </dgm:t>
    </dgm:pt>
    <dgm:pt modelId="{E6132D8A-F7F1-4179-A159-19529316A81F}" type="pres">
      <dgm:prSet presAssocID="{6EFF3E70-A273-4822-B6D5-02D60B4472E4}" presName="root" presStyleCnt="0">
        <dgm:presLayoutVars>
          <dgm:dir/>
          <dgm:resizeHandles val="exact"/>
        </dgm:presLayoutVars>
      </dgm:prSet>
      <dgm:spPr/>
    </dgm:pt>
    <dgm:pt modelId="{61261D2A-1FE9-4AA4-86C0-40A424BFD410}" type="pres">
      <dgm:prSet presAssocID="{2BCC326F-E245-4FEC-9826-58B2ED23744E}" presName="compNode" presStyleCnt="0"/>
      <dgm:spPr/>
    </dgm:pt>
    <dgm:pt modelId="{1DC07292-BD75-470C-B6D9-9A737E51F5B1}" type="pres">
      <dgm:prSet presAssocID="{2BCC326F-E245-4FEC-9826-58B2ED23744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exiones"/>
        </a:ext>
      </dgm:extLst>
    </dgm:pt>
    <dgm:pt modelId="{A692F7F3-10E4-4E95-B467-FECA5273AC29}" type="pres">
      <dgm:prSet presAssocID="{2BCC326F-E245-4FEC-9826-58B2ED23744E}" presName="iconSpace" presStyleCnt="0"/>
      <dgm:spPr/>
    </dgm:pt>
    <dgm:pt modelId="{240DE120-90D3-45B6-851B-4F595795859E}" type="pres">
      <dgm:prSet presAssocID="{2BCC326F-E245-4FEC-9826-58B2ED23744E}" presName="parTx" presStyleLbl="revTx" presStyleIdx="0" presStyleCnt="6">
        <dgm:presLayoutVars>
          <dgm:chMax val="0"/>
          <dgm:chPref val="0"/>
        </dgm:presLayoutVars>
      </dgm:prSet>
      <dgm:spPr/>
    </dgm:pt>
    <dgm:pt modelId="{AB7C194D-DCC8-4B0D-847A-82C32B0C5599}" type="pres">
      <dgm:prSet presAssocID="{2BCC326F-E245-4FEC-9826-58B2ED23744E}" presName="txSpace" presStyleCnt="0"/>
      <dgm:spPr/>
    </dgm:pt>
    <dgm:pt modelId="{D8A35A1E-23E4-4F9B-804F-D27FC9F0F014}" type="pres">
      <dgm:prSet presAssocID="{2BCC326F-E245-4FEC-9826-58B2ED23744E}" presName="desTx" presStyleLbl="revTx" presStyleIdx="1" presStyleCnt="6" custScaleX="98193" custScaleY="2000000">
        <dgm:presLayoutVars/>
      </dgm:prSet>
      <dgm:spPr/>
    </dgm:pt>
    <dgm:pt modelId="{3B19735F-4F20-4719-BC97-305BF96F7C29}" type="pres">
      <dgm:prSet presAssocID="{31A9B2AF-1742-4F5F-B59D-EA342ACD9165}" presName="sibTrans" presStyleCnt="0"/>
      <dgm:spPr/>
    </dgm:pt>
    <dgm:pt modelId="{DA49A538-6E76-4AED-B937-312EDB4D9D35}" type="pres">
      <dgm:prSet presAssocID="{20662ADE-E6C3-415D-AF42-C85D3254F26F}" presName="compNode" presStyleCnt="0"/>
      <dgm:spPr/>
    </dgm:pt>
    <dgm:pt modelId="{B09EB73F-1122-44F1-93A7-2A06760FC6C0}" type="pres">
      <dgm:prSet presAssocID="{20662ADE-E6C3-415D-AF42-C85D3254F26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D356FBC-9C6C-4002-8497-96F969ED3CEC}" type="pres">
      <dgm:prSet presAssocID="{20662ADE-E6C3-415D-AF42-C85D3254F26F}" presName="iconSpace" presStyleCnt="0"/>
      <dgm:spPr/>
    </dgm:pt>
    <dgm:pt modelId="{2FAAA005-CB58-48AA-8DA7-189017C1B63A}" type="pres">
      <dgm:prSet presAssocID="{20662ADE-E6C3-415D-AF42-C85D3254F26F}" presName="parTx" presStyleLbl="revTx" presStyleIdx="2" presStyleCnt="6">
        <dgm:presLayoutVars>
          <dgm:chMax val="0"/>
          <dgm:chPref val="0"/>
        </dgm:presLayoutVars>
      </dgm:prSet>
      <dgm:spPr/>
    </dgm:pt>
    <dgm:pt modelId="{A0338FB7-B977-45DF-B6B0-994F1F1E018E}" type="pres">
      <dgm:prSet presAssocID="{20662ADE-E6C3-415D-AF42-C85D3254F26F}" presName="txSpace" presStyleCnt="0"/>
      <dgm:spPr/>
    </dgm:pt>
    <dgm:pt modelId="{AC58E4CD-2A4D-49FE-AA15-E64575271E81}" type="pres">
      <dgm:prSet presAssocID="{20662ADE-E6C3-415D-AF42-C85D3254F26F}" presName="desTx" presStyleLbl="revTx" presStyleIdx="3" presStyleCnt="6" custScaleX="88809" custScaleY="55055">
        <dgm:presLayoutVars/>
      </dgm:prSet>
      <dgm:spPr/>
    </dgm:pt>
    <dgm:pt modelId="{ED48F58C-4625-45A5-ABE9-5374FAC81548}" type="pres">
      <dgm:prSet presAssocID="{5CBE392D-9B52-4552-BEE1-3107D72048E8}" presName="sibTrans" presStyleCnt="0"/>
      <dgm:spPr/>
    </dgm:pt>
    <dgm:pt modelId="{FB49F3AD-B80D-482A-BB34-D5EC6CA1A552}" type="pres">
      <dgm:prSet presAssocID="{513CEEAD-AF81-4F2A-BAF6-E489979A3643}" presName="compNode" presStyleCnt="0"/>
      <dgm:spPr/>
    </dgm:pt>
    <dgm:pt modelId="{AF681D62-1530-44F1-8AD9-A15FD0579CC3}" type="pres">
      <dgm:prSet presAssocID="{513CEEAD-AF81-4F2A-BAF6-E489979A364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ACEF5A35-BBEF-4A29-A785-C066634D7145}" type="pres">
      <dgm:prSet presAssocID="{513CEEAD-AF81-4F2A-BAF6-E489979A3643}" presName="iconSpace" presStyleCnt="0"/>
      <dgm:spPr/>
    </dgm:pt>
    <dgm:pt modelId="{8B9EF23B-6FBF-40D5-87A0-09BE0049BD0E}" type="pres">
      <dgm:prSet presAssocID="{513CEEAD-AF81-4F2A-BAF6-E489979A3643}" presName="parTx" presStyleLbl="revTx" presStyleIdx="4" presStyleCnt="6">
        <dgm:presLayoutVars>
          <dgm:chMax val="0"/>
          <dgm:chPref val="0"/>
        </dgm:presLayoutVars>
      </dgm:prSet>
      <dgm:spPr/>
    </dgm:pt>
    <dgm:pt modelId="{0B0FFEB6-92C2-4AFB-BA39-9D6C5421FF06}" type="pres">
      <dgm:prSet presAssocID="{513CEEAD-AF81-4F2A-BAF6-E489979A3643}" presName="txSpace" presStyleCnt="0"/>
      <dgm:spPr/>
    </dgm:pt>
    <dgm:pt modelId="{5D14425C-B4D7-440A-9EBE-8163586D1181}" type="pres">
      <dgm:prSet presAssocID="{513CEEAD-AF81-4F2A-BAF6-E489979A3643}" presName="desTx" presStyleLbl="revTx" presStyleIdx="5" presStyleCnt="6" custScaleX="125108" custScaleY="2000000" custLinFactNeighborX="-10014" custLinFactNeighborY="-98031">
        <dgm:presLayoutVars/>
      </dgm:prSet>
      <dgm:spPr/>
    </dgm:pt>
  </dgm:ptLst>
  <dgm:cxnLst>
    <dgm:cxn modelId="{CF823111-BD17-4898-899F-B12748BB72C6}" srcId="{6EFF3E70-A273-4822-B6D5-02D60B4472E4}" destId="{20662ADE-E6C3-415D-AF42-C85D3254F26F}" srcOrd="1" destOrd="0" parTransId="{09BE92DB-8253-4ADF-A359-8C10191C1679}" sibTransId="{5CBE392D-9B52-4552-BEE1-3107D72048E8}"/>
    <dgm:cxn modelId="{1312DC26-E7D6-48B7-860D-0D1A41E9B34F}" type="presOf" srcId="{F455F972-0144-477E-9CF7-12A300BB9049}" destId="{5D14425C-B4D7-440A-9EBE-8163586D1181}" srcOrd="0" destOrd="1" presId="urn:microsoft.com/office/officeart/2018/2/layout/IconLabelDescriptionList"/>
    <dgm:cxn modelId="{C94BEC36-5D74-4F3B-9F77-53D268EA6B04}" srcId="{2BCC326F-E245-4FEC-9826-58B2ED23744E}" destId="{F6E9DCF6-33A2-4D11-8538-F25A35D60FB0}" srcOrd="0" destOrd="0" parTransId="{B34C279B-C597-490C-B19E-7948BBF680CB}" sibTransId="{E2B482B9-2CB8-4812-8F5A-C567CBFE148F}"/>
    <dgm:cxn modelId="{34FF373F-C2C8-4F4B-BBA9-42566A4F68C8}" srcId="{6EFF3E70-A273-4822-B6D5-02D60B4472E4}" destId="{2BCC326F-E245-4FEC-9826-58B2ED23744E}" srcOrd="0" destOrd="0" parTransId="{96A13ED1-2780-41DB-8B16-47CE09DE4EB6}" sibTransId="{31A9B2AF-1742-4F5F-B59D-EA342ACD9165}"/>
    <dgm:cxn modelId="{07529F5C-71A2-4117-96D8-9C5DE49510AD}" srcId="{2BCC326F-E245-4FEC-9826-58B2ED23744E}" destId="{EE214A89-DCC8-407C-B794-A73026BD4CC8}" srcOrd="1" destOrd="0" parTransId="{5E748156-1E28-49A0-8BF0-E674E05B120B}" sibTransId="{27B2ED35-3901-40E2-97BA-F54FB391CEB5}"/>
    <dgm:cxn modelId="{F6EC806D-1600-4530-8C79-76E0DD90A8D8}" type="presOf" srcId="{332CD12A-81F5-4746-A117-E4129EB4FBDB}" destId="{AC58E4CD-2A4D-49FE-AA15-E64575271E81}" srcOrd="0" destOrd="0" presId="urn:microsoft.com/office/officeart/2018/2/layout/IconLabelDescriptionList"/>
    <dgm:cxn modelId="{7D5C1A51-47E4-4AE9-B0F6-BC06C5FC4033}" srcId="{6EFF3E70-A273-4822-B6D5-02D60B4472E4}" destId="{513CEEAD-AF81-4F2A-BAF6-E489979A3643}" srcOrd="2" destOrd="0" parTransId="{785173AD-EFEB-40BD-A791-6025006CCD4E}" sibTransId="{8141DEAD-733E-4D98-A868-62276C625F8B}"/>
    <dgm:cxn modelId="{E9DA9378-32A7-40EA-AF7A-89E4A1350BD1}" srcId="{20662ADE-E6C3-415D-AF42-C85D3254F26F}" destId="{332CD12A-81F5-4746-A117-E4129EB4FBDB}" srcOrd="0" destOrd="0" parTransId="{1F1C8E79-63F6-4668-B865-FBD49F64838A}" sibTransId="{9EE0C7DC-D046-46B3-9F38-9BE8601F65A1}"/>
    <dgm:cxn modelId="{8EBB3E9C-BFCB-4119-8383-0B40E433526E}" srcId="{513CEEAD-AF81-4F2A-BAF6-E489979A3643}" destId="{F455F972-0144-477E-9CF7-12A300BB9049}" srcOrd="1" destOrd="0" parTransId="{C94CE6AC-A742-4933-AD1A-A981AAAEB4E7}" sibTransId="{0B49702F-915F-4983-8A96-E335E43431FB}"/>
    <dgm:cxn modelId="{CCD07A9E-77A4-4639-AFED-9790C15BE5F4}" type="presOf" srcId="{F6E9DCF6-33A2-4D11-8538-F25A35D60FB0}" destId="{D8A35A1E-23E4-4F9B-804F-D27FC9F0F014}" srcOrd="0" destOrd="0" presId="urn:microsoft.com/office/officeart/2018/2/layout/IconLabelDescriptionList"/>
    <dgm:cxn modelId="{4E20D0A3-FBBD-4E50-99BF-ECF3D8C08A94}" type="presOf" srcId="{513CEEAD-AF81-4F2A-BAF6-E489979A3643}" destId="{8B9EF23B-6FBF-40D5-87A0-09BE0049BD0E}" srcOrd="0" destOrd="0" presId="urn:microsoft.com/office/officeart/2018/2/layout/IconLabelDescriptionList"/>
    <dgm:cxn modelId="{4F1C53A4-F207-4F47-84D1-38B51252FF90}" type="presOf" srcId="{6EFF3E70-A273-4822-B6D5-02D60B4472E4}" destId="{E6132D8A-F7F1-4179-A159-19529316A81F}" srcOrd="0" destOrd="0" presId="urn:microsoft.com/office/officeart/2018/2/layout/IconLabelDescriptionList"/>
    <dgm:cxn modelId="{B614B7C4-2EDF-4DCA-B166-CD814D4009E1}" type="presOf" srcId="{2BCC326F-E245-4FEC-9826-58B2ED23744E}" destId="{240DE120-90D3-45B6-851B-4F595795859E}" srcOrd="0" destOrd="0" presId="urn:microsoft.com/office/officeart/2018/2/layout/IconLabelDescriptionList"/>
    <dgm:cxn modelId="{105084D5-61FB-4A97-B537-0329D70543FE}" type="presOf" srcId="{EE214A89-DCC8-407C-B794-A73026BD4CC8}" destId="{D8A35A1E-23E4-4F9B-804F-D27FC9F0F014}" srcOrd="0" destOrd="1" presId="urn:microsoft.com/office/officeart/2018/2/layout/IconLabelDescriptionList"/>
    <dgm:cxn modelId="{01CC0DD6-A995-45DF-965F-49064536FFCF}" type="presOf" srcId="{20662ADE-E6C3-415D-AF42-C85D3254F26F}" destId="{2FAAA005-CB58-48AA-8DA7-189017C1B63A}" srcOrd="0" destOrd="0" presId="urn:microsoft.com/office/officeart/2018/2/layout/IconLabelDescriptionList"/>
    <dgm:cxn modelId="{042C1AF6-8940-457B-8579-21AB0C97DC3B}" type="presOf" srcId="{6677413D-46B8-4860-862F-1D878DC87E62}" destId="{5D14425C-B4D7-440A-9EBE-8163586D1181}" srcOrd="0" destOrd="0" presId="urn:microsoft.com/office/officeart/2018/2/layout/IconLabelDescriptionList"/>
    <dgm:cxn modelId="{A565ADF6-4CDB-4C2C-AAB3-88FED29E7DE2}" srcId="{513CEEAD-AF81-4F2A-BAF6-E489979A3643}" destId="{6677413D-46B8-4860-862F-1D878DC87E62}" srcOrd="0" destOrd="0" parTransId="{629F55B4-2ADD-46D0-B350-5E27C491BB80}" sibTransId="{79EC777E-EE20-4DBC-96F5-FA7170DA72DC}"/>
    <dgm:cxn modelId="{86131B7A-290E-4155-B53E-50DE71888FEF}" type="presParOf" srcId="{E6132D8A-F7F1-4179-A159-19529316A81F}" destId="{61261D2A-1FE9-4AA4-86C0-40A424BFD410}" srcOrd="0" destOrd="0" presId="urn:microsoft.com/office/officeart/2018/2/layout/IconLabelDescriptionList"/>
    <dgm:cxn modelId="{8B055724-245D-44A5-8233-3090D09F82AD}" type="presParOf" srcId="{61261D2A-1FE9-4AA4-86C0-40A424BFD410}" destId="{1DC07292-BD75-470C-B6D9-9A737E51F5B1}" srcOrd="0" destOrd="0" presId="urn:microsoft.com/office/officeart/2018/2/layout/IconLabelDescriptionList"/>
    <dgm:cxn modelId="{885C2A8B-20E3-4953-8BE4-2A547DB8C07B}" type="presParOf" srcId="{61261D2A-1FE9-4AA4-86C0-40A424BFD410}" destId="{A692F7F3-10E4-4E95-B467-FECA5273AC29}" srcOrd="1" destOrd="0" presId="urn:microsoft.com/office/officeart/2018/2/layout/IconLabelDescriptionList"/>
    <dgm:cxn modelId="{29ECB1AE-6A66-46A6-BB7C-4C93B0A03881}" type="presParOf" srcId="{61261D2A-1FE9-4AA4-86C0-40A424BFD410}" destId="{240DE120-90D3-45B6-851B-4F595795859E}" srcOrd="2" destOrd="0" presId="urn:microsoft.com/office/officeart/2018/2/layout/IconLabelDescriptionList"/>
    <dgm:cxn modelId="{99BAF9BA-6B3A-4F8B-95C8-D83438449516}" type="presParOf" srcId="{61261D2A-1FE9-4AA4-86C0-40A424BFD410}" destId="{AB7C194D-DCC8-4B0D-847A-82C32B0C5599}" srcOrd="3" destOrd="0" presId="urn:microsoft.com/office/officeart/2018/2/layout/IconLabelDescriptionList"/>
    <dgm:cxn modelId="{775D8A1A-0925-469A-B834-94280F7E4D56}" type="presParOf" srcId="{61261D2A-1FE9-4AA4-86C0-40A424BFD410}" destId="{D8A35A1E-23E4-4F9B-804F-D27FC9F0F014}" srcOrd="4" destOrd="0" presId="urn:microsoft.com/office/officeart/2018/2/layout/IconLabelDescriptionList"/>
    <dgm:cxn modelId="{2FE69699-DB80-4EF0-AFBE-F7747142724C}" type="presParOf" srcId="{E6132D8A-F7F1-4179-A159-19529316A81F}" destId="{3B19735F-4F20-4719-BC97-305BF96F7C29}" srcOrd="1" destOrd="0" presId="urn:microsoft.com/office/officeart/2018/2/layout/IconLabelDescriptionList"/>
    <dgm:cxn modelId="{C3E121AA-F3BF-4EAB-A25D-C1B5E0CD5223}" type="presParOf" srcId="{E6132D8A-F7F1-4179-A159-19529316A81F}" destId="{DA49A538-6E76-4AED-B937-312EDB4D9D35}" srcOrd="2" destOrd="0" presId="urn:microsoft.com/office/officeart/2018/2/layout/IconLabelDescriptionList"/>
    <dgm:cxn modelId="{752508EC-AB8B-42CD-8849-68545E4F6584}" type="presParOf" srcId="{DA49A538-6E76-4AED-B937-312EDB4D9D35}" destId="{B09EB73F-1122-44F1-93A7-2A06760FC6C0}" srcOrd="0" destOrd="0" presId="urn:microsoft.com/office/officeart/2018/2/layout/IconLabelDescriptionList"/>
    <dgm:cxn modelId="{BAE7320A-FD71-4D13-A02F-D63A3E6C6A9B}" type="presParOf" srcId="{DA49A538-6E76-4AED-B937-312EDB4D9D35}" destId="{1D356FBC-9C6C-4002-8497-96F969ED3CEC}" srcOrd="1" destOrd="0" presId="urn:microsoft.com/office/officeart/2018/2/layout/IconLabelDescriptionList"/>
    <dgm:cxn modelId="{D34FAB30-5BC6-48E6-B94C-63AF52CC1707}" type="presParOf" srcId="{DA49A538-6E76-4AED-B937-312EDB4D9D35}" destId="{2FAAA005-CB58-48AA-8DA7-189017C1B63A}" srcOrd="2" destOrd="0" presId="urn:microsoft.com/office/officeart/2018/2/layout/IconLabelDescriptionList"/>
    <dgm:cxn modelId="{979AE100-E60E-414A-BF8F-BBE801B2BE88}" type="presParOf" srcId="{DA49A538-6E76-4AED-B937-312EDB4D9D35}" destId="{A0338FB7-B977-45DF-B6B0-994F1F1E018E}" srcOrd="3" destOrd="0" presId="urn:microsoft.com/office/officeart/2018/2/layout/IconLabelDescriptionList"/>
    <dgm:cxn modelId="{3362C342-A0F8-41C3-BC49-8A8A67ADD106}" type="presParOf" srcId="{DA49A538-6E76-4AED-B937-312EDB4D9D35}" destId="{AC58E4CD-2A4D-49FE-AA15-E64575271E81}" srcOrd="4" destOrd="0" presId="urn:microsoft.com/office/officeart/2018/2/layout/IconLabelDescriptionList"/>
    <dgm:cxn modelId="{2C7CD9CF-C8B0-4C0B-8BCB-D25F28709434}" type="presParOf" srcId="{E6132D8A-F7F1-4179-A159-19529316A81F}" destId="{ED48F58C-4625-45A5-ABE9-5374FAC81548}" srcOrd="3" destOrd="0" presId="urn:microsoft.com/office/officeart/2018/2/layout/IconLabelDescriptionList"/>
    <dgm:cxn modelId="{4C80D729-B460-431F-90FE-9899E12ED83F}" type="presParOf" srcId="{E6132D8A-F7F1-4179-A159-19529316A81F}" destId="{FB49F3AD-B80D-482A-BB34-D5EC6CA1A552}" srcOrd="4" destOrd="0" presId="urn:microsoft.com/office/officeart/2018/2/layout/IconLabelDescriptionList"/>
    <dgm:cxn modelId="{0F74BC6D-6383-433D-B22E-26D2CEB594CF}" type="presParOf" srcId="{FB49F3AD-B80D-482A-BB34-D5EC6CA1A552}" destId="{AF681D62-1530-44F1-8AD9-A15FD0579CC3}" srcOrd="0" destOrd="0" presId="urn:microsoft.com/office/officeart/2018/2/layout/IconLabelDescriptionList"/>
    <dgm:cxn modelId="{2E5EB1F3-E8A3-4FDC-B9AF-B14F5B3C1ED7}" type="presParOf" srcId="{FB49F3AD-B80D-482A-BB34-D5EC6CA1A552}" destId="{ACEF5A35-BBEF-4A29-A785-C066634D7145}" srcOrd="1" destOrd="0" presId="urn:microsoft.com/office/officeart/2018/2/layout/IconLabelDescriptionList"/>
    <dgm:cxn modelId="{DC8DD741-F428-401E-90C9-F973AFDBB7D5}" type="presParOf" srcId="{FB49F3AD-B80D-482A-BB34-D5EC6CA1A552}" destId="{8B9EF23B-6FBF-40D5-87A0-09BE0049BD0E}" srcOrd="2" destOrd="0" presId="urn:microsoft.com/office/officeart/2018/2/layout/IconLabelDescriptionList"/>
    <dgm:cxn modelId="{A34B960B-F255-4C99-A2E2-63079904E7AD}" type="presParOf" srcId="{FB49F3AD-B80D-482A-BB34-D5EC6CA1A552}" destId="{0B0FFEB6-92C2-4AFB-BA39-9D6C5421FF06}" srcOrd="3" destOrd="0" presId="urn:microsoft.com/office/officeart/2018/2/layout/IconLabelDescriptionList"/>
    <dgm:cxn modelId="{5652E129-E60D-4661-A7DA-BE6D5657EB9E}" type="presParOf" srcId="{FB49F3AD-B80D-482A-BB34-D5EC6CA1A552}" destId="{5D14425C-B4D7-440A-9EBE-8163586D1181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7E0858-EA47-4315-A944-7579145A9F6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9B44B8-B4BB-4BDB-844E-841FA13320B2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Se menciona, pero no existe un concepto comúnmente aceptado</a:t>
          </a:r>
          <a:endParaRPr lang="en-US"/>
        </a:p>
      </dgm:t>
    </dgm:pt>
    <dgm:pt modelId="{1CDE812C-F6B0-4353-AA6E-5EC76A025217}" type="parTrans" cxnId="{FCAEEA1D-8570-40D9-9A68-4C5DDD5DE17B}">
      <dgm:prSet/>
      <dgm:spPr/>
      <dgm:t>
        <a:bodyPr/>
        <a:lstStyle/>
        <a:p>
          <a:endParaRPr lang="en-US"/>
        </a:p>
      </dgm:t>
    </dgm:pt>
    <dgm:pt modelId="{7EB66877-CF9B-45D4-90DD-A43A2BA3B5B4}" type="sibTrans" cxnId="{FCAEEA1D-8570-40D9-9A68-4C5DDD5DE17B}">
      <dgm:prSet/>
      <dgm:spPr/>
      <dgm:t>
        <a:bodyPr/>
        <a:lstStyle/>
        <a:p>
          <a:endParaRPr lang="en-US"/>
        </a:p>
      </dgm:t>
    </dgm:pt>
    <dgm:pt modelId="{2F599727-C65F-4C99-8748-05B52059D561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El término “fatiga” es muy amplio y no es definido de manera unívoca</a:t>
          </a:r>
          <a:endParaRPr lang="en-US"/>
        </a:p>
      </dgm:t>
    </dgm:pt>
    <dgm:pt modelId="{E1EEBD62-DD1F-42F1-A56A-C1D9C504F2B4}" type="parTrans" cxnId="{7C97C199-4DCD-4AF2-9598-349DEB5336C6}">
      <dgm:prSet/>
      <dgm:spPr/>
      <dgm:t>
        <a:bodyPr/>
        <a:lstStyle/>
        <a:p>
          <a:endParaRPr lang="en-US"/>
        </a:p>
      </dgm:t>
    </dgm:pt>
    <dgm:pt modelId="{F3B991B5-FA3D-45E1-B653-79BDA1F930CF}" type="sibTrans" cxnId="{7C97C199-4DCD-4AF2-9598-349DEB5336C6}">
      <dgm:prSet/>
      <dgm:spPr/>
      <dgm:t>
        <a:bodyPr/>
        <a:lstStyle/>
        <a:p>
          <a:endParaRPr lang="en-US"/>
        </a:p>
      </dgm:t>
    </dgm:pt>
    <dgm:pt modelId="{9A24C291-C012-49AF-BD32-9E77872D5C71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aseline="0"/>
            <a:t>RAE: agitación duradera, cansancio, trabajo intenso y prolongado</a:t>
          </a:r>
          <a:endParaRPr lang="en-US"/>
        </a:p>
      </dgm:t>
    </dgm:pt>
    <dgm:pt modelId="{B63F3515-FD2B-4479-A847-78AB541E7F52}" type="parTrans" cxnId="{256243DA-4A44-4F0E-B106-084BFAFCCD7A}">
      <dgm:prSet/>
      <dgm:spPr/>
      <dgm:t>
        <a:bodyPr/>
        <a:lstStyle/>
        <a:p>
          <a:endParaRPr lang="en-US"/>
        </a:p>
      </dgm:t>
    </dgm:pt>
    <dgm:pt modelId="{7CDD6E61-E3DB-4AFD-950A-E7C4A1563887}" type="sibTrans" cxnId="{256243DA-4A44-4F0E-B106-084BFAFCCD7A}">
      <dgm:prSet/>
      <dgm:spPr/>
      <dgm:t>
        <a:bodyPr/>
        <a:lstStyle/>
        <a:p>
          <a:endParaRPr lang="en-US"/>
        </a:p>
      </dgm:t>
    </dgm:pt>
    <dgm:pt modelId="{2CBC9244-16A3-4326-A89E-36705EC2CDFC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Se relaciona con la carga mental del trabajo</a:t>
          </a:r>
          <a:endParaRPr lang="en-US"/>
        </a:p>
      </dgm:t>
    </dgm:pt>
    <dgm:pt modelId="{17D8FD3D-C3F1-46CA-89ED-14C640469634}" type="parTrans" cxnId="{1AAE779A-7FC4-49AD-9B17-954D5C61C40F}">
      <dgm:prSet/>
      <dgm:spPr/>
      <dgm:t>
        <a:bodyPr/>
        <a:lstStyle/>
        <a:p>
          <a:endParaRPr lang="en-US"/>
        </a:p>
      </dgm:t>
    </dgm:pt>
    <dgm:pt modelId="{8A1CBF09-31FC-43FB-A457-2C03E9609E70}" type="sibTrans" cxnId="{1AAE779A-7FC4-49AD-9B17-954D5C61C40F}">
      <dgm:prSet/>
      <dgm:spPr/>
      <dgm:t>
        <a:bodyPr/>
        <a:lstStyle/>
        <a:p>
          <a:endParaRPr lang="en-US"/>
        </a:p>
      </dgm:t>
    </dgm:pt>
    <dgm:pt modelId="{B99930D2-14F1-49F4-88C7-5A7F3AB971C5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Posibles efectos nocivos para la salud ocular y psicosomática:</a:t>
          </a:r>
          <a:endParaRPr lang="en-US"/>
        </a:p>
      </dgm:t>
    </dgm:pt>
    <dgm:pt modelId="{321B1E05-C31E-4D69-86A7-6B120D5F1DED}" type="parTrans" cxnId="{C809ABA2-B59A-4289-82AB-FED2CBD4FAA5}">
      <dgm:prSet/>
      <dgm:spPr/>
      <dgm:t>
        <a:bodyPr/>
        <a:lstStyle/>
        <a:p>
          <a:endParaRPr lang="en-US"/>
        </a:p>
      </dgm:t>
    </dgm:pt>
    <dgm:pt modelId="{76D7506E-67BA-434B-95DE-09C8A7E12636}" type="sibTrans" cxnId="{C809ABA2-B59A-4289-82AB-FED2CBD4FAA5}">
      <dgm:prSet/>
      <dgm:spPr/>
      <dgm:t>
        <a:bodyPr/>
        <a:lstStyle/>
        <a:p>
          <a:endParaRPr lang="en-US"/>
        </a:p>
      </dgm:t>
    </dgm:pt>
    <dgm:pt modelId="{72749F1D-67E8-4F09-A380-945F2C81AB26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aseline="0"/>
            <a:t>Fatiga mental</a:t>
          </a:r>
          <a:endParaRPr lang="en-US"/>
        </a:p>
      </dgm:t>
    </dgm:pt>
    <dgm:pt modelId="{A7E3685A-D8F2-4A52-B229-7762F8F7C58C}" type="parTrans" cxnId="{E7FE0BE1-24AB-4E27-A002-7621FB578385}">
      <dgm:prSet/>
      <dgm:spPr/>
      <dgm:t>
        <a:bodyPr/>
        <a:lstStyle/>
        <a:p>
          <a:endParaRPr lang="en-US"/>
        </a:p>
      </dgm:t>
    </dgm:pt>
    <dgm:pt modelId="{D1D4E496-AA01-4539-B508-40F60BD27E19}" type="sibTrans" cxnId="{E7FE0BE1-24AB-4E27-A002-7621FB578385}">
      <dgm:prSet/>
      <dgm:spPr/>
      <dgm:t>
        <a:bodyPr/>
        <a:lstStyle/>
        <a:p>
          <a:endParaRPr lang="en-US"/>
        </a:p>
      </dgm:t>
    </dgm:pt>
    <dgm:pt modelId="{498AEFA2-2B55-4FE6-80F3-6272C694912A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aseline="0"/>
            <a:t>Estrés</a:t>
          </a:r>
          <a:endParaRPr lang="en-US"/>
        </a:p>
      </dgm:t>
    </dgm:pt>
    <dgm:pt modelId="{4E9A920A-8813-4CCF-AF0F-32754D6E3B1C}" type="parTrans" cxnId="{79670ADE-FE4C-49B9-B80B-1EEDA5BA55BA}">
      <dgm:prSet/>
      <dgm:spPr/>
      <dgm:t>
        <a:bodyPr/>
        <a:lstStyle/>
        <a:p>
          <a:endParaRPr lang="en-US"/>
        </a:p>
      </dgm:t>
    </dgm:pt>
    <dgm:pt modelId="{6A448D69-1058-4237-9F35-7A7102C79707}" type="sibTrans" cxnId="{79670ADE-FE4C-49B9-B80B-1EEDA5BA55BA}">
      <dgm:prSet/>
      <dgm:spPr/>
      <dgm:t>
        <a:bodyPr/>
        <a:lstStyle/>
        <a:p>
          <a:endParaRPr lang="en-US"/>
        </a:p>
      </dgm:t>
    </dgm:pt>
    <dgm:pt modelId="{EFB42DBE-7780-4E2A-88CA-EF2B5B689F94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aseline="0"/>
            <a:t>Tecnofobia…</a:t>
          </a:r>
          <a:endParaRPr lang="en-US"/>
        </a:p>
      </dgm:t>
    </dgm:pt>
    <dgm:pt modelId="{424421A0-B138-45A9-BC13-FF20EE44E051}" type="parTrans" cxnId="{DA959C21-C39F-46F6-98F7-0D241077E53D}">
      <dgm:prSet/>
      <dgm:spPr/>
      <dgm:t>
        <a:bodyPr/>
        <a:lstStyle/>
        <a:p>
          <a:endParaRPr lang="en-US"/>
        </a:p>
      </dgm:t>
    </dgm:pt>
    <dgm:pt modelId="{C2556851-9FD8-4132-AD9E-A4E37C044B11}" type="sibTrans" cxnId="{DA959C21-C39F-46F6-98F7-0D241077E53D}">
      <dgm:prSet/>
      <dgm:spPr/>
      <dgm:t>
        <a:bodyPr/>
        <a:lstStyle/>
        <a:p>
          <a:endParaRPr lang="en-US"/>
        </a:p>
      </dgm:t>
    </dgm:pt>
    <dgm:pt modelId="{60797B25-6FBF-4070-9B3B-BCB31DCC1D76}" type="pres">
      <dgm:prSet presAssocID="{D47E0858-EA47-4315-A944-7579145A9F61}" presName="root" presStyleCnt="0">
        <dgm:presLayoutVars>
          <dgm:dir/>
          <dgm:resizeHandles val="exact"/>
        </dgm:presLayoutVars>
      </dgm:prSet>
      <dgm:spPr/>
    </dgm:pt>
    <dgm:pt modelId="{F14463D5-18DB-4DBA-8C7A-F1D055591D1C}" type="pres">
      <dgm:prSet presAssocID="{499B44B8-B4BB-4BDB-844E-841FA13320B2}" presName="compNode" presStyleCnt="0"/>
      <dgm:spPr/>
    </dgm:pt>
    <dgm:pt modelId="{19950931-E38A-48F5-8933-73B55554FEE0}" type="pres">
      <dgm:prSet presAssocID="{499B44B8-B4BB-4BDB-844E-841FA13320B2}" presName="bgRect" presStyleLbl="bgShp" presStyleIdx="0" presStyleCnt="4"/>
      <dgm:spPr/>
    </dgm:pt>
    <dgm:pt modelId="{3037C00E-747B-4325-B48A-8EC3CFC90856}" type="pres">
      <dgm:prSet presAssocID="{499B44B8-B4BB-4BDB-844E-841FA13320B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5219363E-37C0-4B48-8636-28083A7AC082}" type="pres">
      <dgm:prSet presAssocID="{499B44B8-B4BB-4BDB-844E-841FA13320B2}" presName="spaceRect" presStyleCnt="0"/>
      <dgm:spPr/>
    </dgm:pt>
    <dgm:pt modelId="{FED53B85-06E9-44C7-90CB-136E83D04E3E}" type="pres">
      <dgm:prSet presAssocID="{499B44B8-B4BB-4BDB-844E-841FA13320B2}" presName="parTx" presStyleLbl="revTx" presStyleIdx="0" presStyleCnt="6">
        <dgm:presLayoutVars>
          <dgm:chMax val="0"/>
          <dgm:chPref val="0"/>
        </dgm:presLayoutVars>
      </dgm:prSet>
      <dgm:spPr/>
    </dgm:pt>
    <dgm:pt modelId="{9B108AA4-3DFE-4D99-A9DA-029F14B5B944}" type="pres">
      <dgm:prSet presAssocID="{7EB66877-CF9B-45D4-90DD-A43A2BA3B5B4}" presName="sibTrans" presStyleCnt="0"/>
      <dgm:spPr/>
    </dgm:pt>
    <dgm:pt modelId="{62D21787-5860-418B-AF55-36EB5F3DFA84}" type="pres">
      <dgm:prSet presAssocID="{2F599727-C65F-4C99-8748-05B52059D561}" presName="compNode" presStyleCnt="0"/>
      <dgm:spPr/>
    </dgm:pt>
    <dgm:pt modelId="{0768DBCA-720E-4F9D-8E4A-D3696F32F236}" type="pres">
      <dgm:prSet presAssocID="{2F599727-C65F-4C99-8748-05B52059D561}" presName="bgRect" presStyleLbl="bgShp" presStyleIdx="1" presStyleCnt="4"/>
      <dgm:spPr/>
    </dgm:pt>
    <dgm:pt modelId="{554275C2-4423-47F6-802D-0E28521435E6}" type="pres">
      <dgm:prSet presAssocID="{2F599727-C65F-4C99-8748-05B52059D56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arma sonando con relleno sólido"/>
        </a:ext>
      </dgm:extLst>
    </dgm:pt>
    <dgm:pt modelId="{3D3AA207-93B4-43E6-9FAA-E9FE90614705}" type="pres">
      <dgm:prSet presAssocID="{2F599727-C65F-4C99-8748-05B52059D561}" presName="spaceRect" presStyleCnt="0"/>
      <dgm:spPr/>
    </dgm:pt>
    <dgm:pt modelId="{259E4018-3E92-44A7-AADE-10646CCDB547}" type="pres">
      <dgm:prSet presAssocID="{2F599727-C65F-4C99-8748-05B52059D561}" presName="parTx" presStyleLbl="revTx" presStyleIdx="1" presStyleCnt="6">
        <dgm:presLayoutVars>
          <dgm:chMax val="0"/>
          <dgm:chPref val="0"/>
        </dgm:presLayoutVars>
      </dgm:prSet>
      <dgm:spPr/>
    </dgm:pt>
    <dgm:pt modelId="{5FDD0461-6EEA-4600-9AF3-FE0F42712260}" type="pres">
      <dgm:prSet presAssocID="{2F599727-C65F-4C99-8748-05B52059D561}" presName="desTx" presStyleLbl="revTx" presStyleIdx="2" presStyleCnt="6">
        <dgm:presLayoutVars/>
      </dgm:prSet>
      <dgm:spPr/>
    </dgm:pt>
    <dgm:pt modelId="{63AF61DF-0101-422C-B2B9-A91B886E32F4}" type="pres">
      <dgm:prSet presAssocID="{F3B991B5-FA3D-45E1-B653-79BDA1F930CF}" presName="sibTrans" presStyleCnt="0"/>
      <dgm:spPr/>
    </dgm:pt>
    <dgm:pt modelId="{84ECFA66-575A-4498-AD30-69BBAC7C062E}" type="pres">
      <dgm:prSet presAssocID="{2CBC9244-16A3-4326-A89E-36705EC2CDFC}" presName="compNode" presStyleCnt="0"/>
      <dgm:spPr/>
    </dgm:pt>
    <dgm:pt modelId="{4FCCA897-AAA8-450A-A645-FBEB55038FC3}" type="pres">
      <dgm:prSet presAssocID="{2CBC9244-16A3-4326-A89E-36705EC2CDFC}" presName="bgRect" presStyleLbl="bgShp" presStyleIdx="2" presStyleCnt="4"/>
      <dgm:spPr/>
    </dgm:pt>
    <dgm:pt modelId="{FEC336A4-A48E-43D2-B4A3-C49F3AAA9678}" type="pres">
      <dgm:prSet presAssocID="{2CBC9244-16A3-4326-A89E-36705EC2CDF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21AAF4AC-31F0-431B-9785-C4D4E4B0D5CC}" type="pres">
      <dgm:prSet presAssocID="{2CBC9244-16A3-4326-A89E-36705EC2CDFC}" presName="spaceRect" presStyleCnt="0"/>
      <dgm:spPr/>
    </dgm:pt>
    <dgm:pt modelId="{AC0F8A0D-C773-43AF-881A-60D95236BF8A}" type="pres">
      <dgm:prSet presAssocID="{2CBC9244-16A3-4326-A89E-36705EC2CDFC}" presName="parTx" presStyleLbl="revTx" presStyleIdx="3" presStyleCnt="6">
        <dgm:presLayoutVars>
          <dgm:chMax val="0"/>
          <dgm:chPref val="0"/>
        </dgm:presLayoutVars>
      </dgm:prSet>
      <dgm:spPr/>
    </dgm:pt>
    <dgm:pt modelId="{88EE489D-09CA-46E7-AA7E-850FA0B2C05D}" type="pres">
      <dgm:prSet presAssocID="{8A1CBF09-31FC-43FB-A457-2C03E9609E70}" presName="sibTrans" presStyleCnt="0"/>
      <dgm:spPr/>
    </dgm:pt>
    <dgm:pt modelId="{FBE280DA-2D3B-4BE2-B00E-503490738880}" type="pres">
      <dgm:prSet presAssocID="{B99930D2-14F1-49F4-88C7-5A7F3AB971C5}" presName="compNode" presStyleCnt="0"/>
      <dgm:spPr/>
    </dgm:pt>
    <dgm:pt modelId="{CD4F42D8-B29B-45D0-95BF-3E1C772F4B2C}" type="pres">
      <dgm:prSet presAssocID="{B99930D2-14F1-49F4-88C7-5A7F3AB971C5}" presName="bgRect" presStyleLbl="bgShp" presStyleIdx="3" presStyleCnt="4"/>
      <dgm:spPr/>
    </dgm:pt>
    <dgm:pt modelId="{8669EC95-9380-461F-8E3C-1F14B0279CC8}" type="pres">
      <dgm:prSet presAssocID="{B99930D2-14F1-49F4-88C7-5A7F3AB971C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ligencia artificial contorno"/>
        </a:ext>
      </dgm:extLst>
    </dgm:pt>
    <dgm:pt modelId="{7DCB555D-F801-4A4F-8F6D-221C0A4DFFAC}" type="pres">
      <dgm:prSet presAssocID="{B99930D2-14F1-49F4-88C7-5A7F3AB971C5}" presName="spaceRect" presStyleCnt="0"/>
      <dgm:spPr/>
    </dgm:pt>
    <dgm:pt modelId="{18A801C8-9D50-4AAB-8C83-1732CABD6E61}" type="pres">
      <dgm:prSet presAssocID="{B99930D2-14F1-49F4-88C7-5A7F3AB971C5}" presName="parTx" presStyleLbl="revTx" presStyleIdx="4" presStyleCnt="6">
        <dgm:presLayoutVars>
          <dgm:chMax val="0"/>
          <dgm:chPref val="0"/>
        </dgm:presLayoutVars>
      </dgm:prSet>
      <dgm:spPr/>
    </dgm:pt>
    <dgm:pt modelId="{668636AD-BB89-4DE9-BCB3-0FA1492AD720}" type="pres">
      <dgm:prSet presAssocID="{B99930D2-14F1-49F4-88C7-5A7F3AB971C5}" presName="desTx" presStyleLbl="revTx" presStyleIdx="5" presStyleCnt="6">
        <dgm:presLayoutVars/>
      </dgm:prSet>
      <dgm:spPr/>
    </dgm:pt>
  </dgm:ptLst>
  <dgm:cxnLst>
    <dgm:cxn modelId="{FCAEEA1D-8570-40D9-9A68-4C5DDD5DE17B}" srcId="{D47E0858-EA47-4315-A944-7579145A9F61}" destId="{499B44B8-B4BB-4BDB-844E-841FA13320B2}" srcOrd="0" destOrd="0" parTransId="{1CDE812C-F6B0-4353-AA6E-5EC76A025217}" sibTransId="{7EB66877-CF9B-45D4-90DD-A43A2BA3B5B4}"/>
    <dgm:cxn modelId="{DA959C21-C39F-46F6-98F7-0D241077E53D}" srcId="{B99930D2-14F1-49F4-88C7-5A7F3AB971C5}" destId="{EFB42DBE-7780-4E2A-88CA-EF2B5B689F94}" srcOrd="2" destOrd="0" parTransId="{424421A0-B138-45A9-BC13-FF20EE44E051}" sibTransId="{C2556851-9FD8-4132-AD9E-A4E37C044B11}"/>
    <dgm:cxn modelId="{52802062-E67A-4F7C-96D2-4A2828DF9DAA}" type="presOf" srcId="{499B44B8-B4BB-4BDB-844E-841FA13320B2}" destId="{FED53B85-06E9-44C7-90CB-136E83D04E3E}" srcOrd="0" destOrd="0" presId="urn:microsoft.com/office/officeart/2018/2/layout/IconVerticalSolidList"/>
    <dgm:cxn modelId="{DB325E78-A147-44A2-8440-D3C4B423E6C7}" type="presOf" srcId="{9A24C291-C012-49AF-BD32-9E77872D5C71}" destId="{5FDD0461-6EEA-4600-9AF3-FE0F42712260}" srcOrd="0" destOrd="0" presId="urn:microsoft.com/office/officeart/2018/2/layout/IconVerticalSolidList"/>
    <dgm:cxn modelId="{DD361D85-3899-4935-ACE4-B562F31EDE93}" type="presOf" srcId="{2CBC9244-16A3-4326-A89E-36705EC2CDFC}" destId="{AC0F8A0D-C773-43AF-881A-60D95236BF8A}" srcOrd="0" destOrd="0" presId="urn:microsoft.com/office/officeart/2018/2/layout/IconVerticalSolidList"/>
    <dgm:cxn modelId="{AF64558B-9BAD-485A-B7A2-59BF6D70E286}" type="presOf" srcId="{EFB42DBE-7780-4E2A-88CA-EF2B5B689F94}" destId="{668636AD-BB89-4DE9-BCB3-0FA1492AD720}" srcOrd="0" destOrd="2" presId="urn:microsoft.com/office/officeart/2018/2/layout/IconVerticalSolidList"/>
    <dgm:cxn modelId="{C2A64A98-BD7B-4929-90BE-BE259F44C30D}" type="presOf" srcId="{D47E0858-EA47-4315-A944-7579145A9F61}" destId="{60797B25-6FBF-4070-9B3B-BCB31DCC1D76}" srcOrd="0" destOrd="0" presId="urn:microsoft.com/office/officeart/2018/2/layout/IconVerticalSolidList"/>
    <dgm:cxn modelId="{7C97C199-4DCD-4AF2-9598-349DEB5336C6}" srcId="{D47E0858-EA47-4315-A944-7579145A9F61}" destId="{2F599727-C65F-4C99-8748-05B52059D561}" srcOrd="1" destOrd="0" parTransId="{E1EEBD62-DD1F-42F1-A56A-C1D9C504F2B4}" sibTransId="{F3B991B5-FA3D-45E1-B653-79BDA1F930CF}"/>
    <dgm:cxn modelId="{1AAE779A-7FC4-49AD-9B17-954D5C61C40F}" srcId="{D47E0858-EA47-4315-A944-7579145A9F61}" destId="{2CBC9244-16A3-4326-A89E-36705EC2CDFC}" srcOrd="2" destOrd="0" parTransId="{17D8FD3D-C3F1-46CA-89ED-14C640469634}" sibTransId="{8A1CBF09-31FC-43FB-A457-2C03E9609E70}"/>
    <dgm:cxn modelId="{FB24F59B-95B8-4DD7-AA2D-F116FF8FD210}" type="presOf" srcId="{498AEFA2-2B55-4FE6-80F3-6272C694912A}" destId="{668636AD-BB89-4DE9-BCB3-0FA1492AD720}" srcOrd="0" destOrd="1" presId="urn:microsoft.com/office/officeart/2018/2/layout/IconVerticalSolidList"/>
    <dgm:cxn modelId="{C809ABA2-B59A-4289-82AB-FED2CBD4FAA5}" srcId="{D47E0858-EA47-4315-A944-7579145A9F61}" destId="{B99930D2-14F1-49F4-88C7-5A7F3AB971C5}" srcOrd="3" destOrd="0" parTransId="{321B1E05-C31E-4D69-86A7-6B120D5F1DED}" sibTransId="{76D7506E-67BA-434B-95DE-09C8A7E12636}"/>
    <dgm:cxn modelId="{105E2CC6-24A9-4BAB-A4BE-B0DF33090633}" type="presOf" srcId="{B99930D2-14F1-49F4-88C7-5A7F3AB971C5}" destId="{18A801C8-9D50-4AAB-8C83-1732CABD6E61}" srcOrd="0" destOrd="0" presId="urn:microsoft.com/office/officeart/2018/2/layout/IconVerticalSolidList"/>
    <dgm:cxn modelId="{977C30D0-E549-43D9-BE7B-64588F6C9B06}" type="presOf" srcId="{2F599727-C65F-4C99-8748-05B52059D561}" destId="{259E4018-3E92-44A7-AADE-10646CCDB547}" srcOrd="0" destOrd="0" presId="urn:microsoft.com/office/officeart/2018/2/layout/IconVerticalSolidList"/>
    <dgm:cxn modelId="{256243DA-4A44-4F0E-B106-084BFAFCCD7A}" srcId="{2F599727-C65F-4C99-8748-05B52059D561}" destId="{9A24C291-C012-49AF-BD32-9E77872D5C71}" srcOrd="0" destOrd="0" parTransId="{B63F3515-FD2B-4479-A847-78AB541E7F52}" sibTransId="{7CDD6E61-E3DB-4AFD-950A-E7C4A1563887}"/>
    <dgm:cxn modelId="{79670ADE-FE4C-49B9-B80B-1EEDA5BA55BA}" srcId="{B99930D2-14F1-49F4-88C7-5A7F3AB971C5}" destId="{498AEFA2-2B55-4FE6-80F3-6272C694912A}" srcOrd="1" destOrd="0" parTransId="{4E9A920A-8813-4CCF-AF0F-32754D6E3B1C}" sibTransId="{6A448D69-1058-4237-9F35-7A7102C79707}"/>
    <dgm:cxn modelId="{7C5B80DF-B77F-4E3F-897C-E5285D809FE8}" type="presOf" srcId="{72749F1D-67E8-4F09-A380-945F2C81AB26}" destId="{668636AD-BB89-4DE9-BCB3-0FA1492AD720}" srcOrd="0" destOrd="0" presId="urn:microsoft.com/office/officeart/2018/2/layout/IconVerticalSolidList"/>
    <dgm:cxn modelId="{E7FE0BE1-24AB-4E27-A002-7621FB578385}" srcId="{B99930D2-14F1-49F4-88C7-5A7F3AB971C5}" destId="{72749F1D-67E8-4F09-A380-945F2C81AB26}" srcOrd="0" destOrd="0" parTransId="{A7E3685A-D8F2-4A52-B229-7762F8F7C58C}" sibTransId="{D1D4E496-AA01-4539-B508-40F60BD27E19}"/>
    <dgm:cxn modelId="{F723BCB5-9F8D-4F5B-A06F-D849418BE1DB}" type="presParOf" srcId="{60797B25-6FBF-4070-9B3B-BCB31DCC1D76}" destId="{F14463D5-18DB-4DBA-8C7A-F1D055591D1C}" srcOrd="0" destOrd="0" presId="urn:microsoft.com/office/officeart/2018/2/layout/IconVerticalSolidList"/>
    <dgm:cxn modelId="{BBFF230B-BD77-458E-9439-4705843046E4}" type="presParOf" srcId="{F14463D5-18DB-4DBA-8C7A-F1D055591D1C}" destId="{19950931-E38A-48F5-8933-73B55554FEE0}" srcOrd="0" destOrd="0" presId="urn:microsoft.com/office/officeart/2018/2/layout/IconVerticalSolidList"/>
    <dgm:cxn modelId="{453BD218-08C2-4638-BB7B-A0D571E5678F}" type="presParOf" srcId="{F14463D5-18DB-4DBA-8C7A-F1D055591D1C}" destId="{3037C00E-747B-4325-B48A-8EC3CFC90856}" srcOrd="1" destOrd="0" presId="urn:microsoft.com/office/officeart/2018/2/layout/IconVerticalSolidList"/>
    <dgm:cxn modelId="{DC1CAB17-718A-4D6F-A02A-BC1D2045C09A}" type="presParOf" srcId="{F14463D5-18DB-4DBA-8C7A-F1D055591D1C}" destId="{5219363E-37C0-4B48-8636-28083A7AC082}" srcOrd="2" destOrd="0" presId="urn:microsoft.com/office/officeart/2018/2/layout/IconVerticalSolidList"/>
    <dgm:cxn modelId="{09B3A0DA-358C-43B4-9547-EDD80D6E5D61}" type="presParOf" srcId="{F14463D5-18DB-4DBA-8C7A-F1D055591D1C}" destId="{FED53B85-06E9-44C7-90CB-136E83D04E3E}" srcOrd="3" destOrd="0" presId="urn:microsoft.com/office/officeart/2018/2/layout/IconVerticalSolidList"/>
    <dgm:cxn modelId="{64F07AE2-0D12-4025-BCB2-6B2601F2341A}" type="presParOf" srcId="{60797B25-6FBF-4070-9B3B-BCB31DCC1D76}" destId="{9B108AA4-3DFE-4D99-A9DA-029F14B5B944}" srcOrd="1" destOrd="0" presId="urn:microsoft.com/office/officeart/2018/2/layout/IconVerticalSolidList"/>
    <dgm:cxn modelId="{1CD37F1C-84B6-4FF3-99EE-2D980AF72792}" type="presParOf" srcId="{60797B25-6FBF-4070-9B3B-BCB31DCC1D76}" destId="{62D21787-5860-418B-AF55-36EB5F3DFA84}" srcOrd="2" destOrd="0" presId="urn:microsoft.com/office/officeart/2018/2/layout/IconVerticalSolidList"/>
    <dgm:cxn modelId="{B4BC41FE-1A30-4AF2-AEB3-B1B4B76CC57F}" type="presParOf" srcId="{62D21787-5860-418B-AF55-36EB5F3DFA84}" destId="{0768DBCA-720E-4F9D-8E4A-D3696F32F236}" srcOrd="0" destOrd="0" presId="urn:microsoft.com/office/officeart/2018/2/layout/IconVerticalSolidList"/>
    <dgm:cxn modelId="{73B36EB0-DA1D-47E2-854E-1DFA2EA4A808}" type="presParOf" srcId="{62D21787-5860-418B-AF55-36EB5F3DFA84}" destId="{554275C2-4423-47F6-802D-0E28521435E6}" srcOrd="1" destOrd="0" presId="urn:microsoft.com/office/officeart/2018/2/layout/IconVerticalSolidList"/>
    <dgm:cxn modelId="{216CA5EC-E625-4DE1-80BD-893C10257A54}" type="presParOf" srcId="{62D21787-5860-418B-AF55-36EB5F3DFA84}" destId="{3D3AA207-93B4-43E6-9FAA-E9FE90614705}" srcOrd="2" destOrd="0" presId="urn:microsoft.com/office/officeart/2018/2/layout/IconVerticalSolidList"/>
    <dgm:cxn modelId="{09A876B3-2BA6-44D7-B844-ECDCA60C4108}" type="presParOf" srcId="{62D21787-5860-418B-AF55-36EB5F3DFA84}" destId="{259E4018-3E92-44A7-AADE-10646CCDB547}" srcOrd="3" destOrd="0" presId="urn:microsoft.com/office/officeart/2018/2/layout/IconVerticalSolidList"/>
    <dgm:cxn modelId="{C7A0B174-4F09-40B7-B676-BD9E4BC8ED61}" type="presParOf" srcId="{62D21787-5860-418B-AF55-36EB5F3DFA84}" destId="{5FDD0461-6EEA-4600-9AF3-FE0F42712260}" srcOrd="4" destOrd="0" presId="urn:microsoft.com/office/officeart/2018/2/layout/IconVerticalSolidList"/>
    <dgm:cxn modelId="{96B5DDCA-5057-444E-8897-E9F1EAD9FB1D}" type="presParOf" srcId="{60797B25-6FBF-4070-9B3B-BCB31DCC1D76}" destId="{63AF61DF-0101-422C-B2B9-A91B886E32F4}" srcOrd="3" destOrd="0" presId="urn:microsoft.com/office/officeart/2018/2/layout/IconVerticalSolidList"/>
    <dgm:cxn modelId="{111EE389-15B6-45EC-8C07-7D2C6AFE6389}" type="presParOf" srcId="{60797B25-6FBF-4070-9B3B-BCB31DCC1D76}" destId="{84ECFA66-575A-4498-AD30-69BBAC7C062E}" srcOrd="4" destOrd="0" presId="urn:microsoft.com/office/officeart/2018/2/layout/IconVerticalSolidList"/>
    <dgm:cxn modelId="{727932DE-3625-4E0B-9012-7744BF2E3DD5}" type="presParOf" srcId="{84ECFA66-575A-4498-AD30-69BBAC7C062E}" destId="{4FCCA897-AAA8-450A-A645-FBEB55038FC3}" srcOrd="0" destOrd="0" presId="urn:microsoft.com/office/officeart/2018/2/layout/IconVerticalSolidList"/>
    <dgm:cxn modelId="{7463A1BC-3F18-4337-91CC-C515CDA84096}" type="presParOf" srcId="{84ECFA66-575A-4498-AD30-69BBAC7C062E}" destId="{FEC336A4-A48E-43D2-B4A3-C49F3AAA9678}" srcOrd="1" destOrd="0" presId="urn:microsoft.com/office/officeart/2018/2/layout/IconVerticalSolidList"/>
    <dgm:cxn modelId="{42C8A470-BA27-4EDA-9AF5-0BE4F3647AA9}" type="presParOf" srcId="{84ECFA66-575A-4498-AD30-69BBAC7C062E}" destId="{21AAF4AC-31F0-431B-9785-C4D4E4B0D5CC}" srcOrd="2" destOrd="0" presId="urn:microsoft.com/office/officeart/2018/2/layout/IconVerticalSolidList"/>
    <dgm:cxn modelId="{67787E6A-167F-414A-9E5D-CD9732634F44}" type="presParOf" srcId="{84ECFA66-575A-4498-AD30-69BBAC7C062E}" destId="{AC0F8A0D-C773-43AF-881A-60D95236BF8A}" srcOrd="3" destOrd="0" presId="urn:microsoft.com/office/officeart/2018/2/layout/IconVerticalSolidList"/>
    <dgm:cxn modelId="{9F4AD3B5-C53C-4470-BB66-AE5968CF602D}" type="presParOf" srcId="{60797B25-6FBF-4070-9B3B-BCB31DCC1D76}" destId="{88EE489D-09CA-46E7-AA7E-850FA0B2C05D}" srcOrd="5" destOrd="0" presId="urn:microsoft.com/office/officeart/2018/2/layout/IconVerticalSolidList"/>
    <dgm:cxn modelId="{C5F51502-2CB9-4ADA-B0B5-7F9C3D2BAEF9}" type="presParOf" srcId="{60797B25-6FBF-4070-9B3B-BCB31DCC1D76}" destId="{FBE280DA-2D3B-4BE2-B00E-503490738880}" srcOrd="6" destOrd="0" presId="urn:microsoft.com/office/officeart/2018/2/layout/IconVerticalSolidList"/>
    <dgm:cxn modelId="{64FE8825-4358-4574-B3C9-0E730C6F2225}" type="presParOf" srcId="{FBE280DA-2D3B-4BE2-B00E-503490738880}" destId="{CD4F42D8-B29B-45D0-95BF-3E1C772F4B2C}" srcOrd="0" destOrd="0" presId="urn:microsoft.com/office/officeart/2018/2/layout/IconVerticalSolidList"/>
    <dgm:cxn modelId="{07E1D6C6-A508-4CFA-9542-B621C2813300}" type="presParOf" srcId="{FBE280DA-2D3B-4BE2-B00E-503490738880}" destId="{8669EC95-9380-461F-8E3C-1F14B0279CC8}" srcOrd="1" destOrd="0" presId="urn:microsoft.com/office/officeart/2018/2/layout/IconVerticalSolidList"/>
    <dgm:cxn modelId="{59EA88F3-FAD9-4B6D-BE16-9AC3FDCA4AC8}" type="presParOf" srcId="{FBE280DA-2D3B-4BE2-B00E-503490738880}" destId="{7DCB555D-F801-4A4F-8F6D-221C0A4DFFAC}" srcOrd="2" destOrd="0" presId="urn:microsoft.com/office/officeart/2018/2/layout/IconVerticalSolidList"/>
    <dgm:cxn modelId="{351FB6B4-D81A-4E2E-A6BC-4096D8B81770}" type="presParOf" srcId="{FBE280DA-2D3B-4BE2-B00E-503490738880}" destId="{18A801C8-9D50-4AAB-8C83-1732CABD6E61}" srcOrd="3" destOrd="0" presId="urn:microsoft.com/office/officeart/2018/2/layout/IconVerticalSolidList"/>
    <dgm:cxn modelId="{6B9958FE-6741-4318-89B2-2BE54F44773D}" type="presParOf" srcId="{FBE280DA-2D3B-4BE2-B00E-503490738880}" destId="{668636AD-BB89-4DE9-BCB3-0FA1492AD720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7231785-2C61-40BD-B4B9-8FA1539388BA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ED0C006-CDB8-40DE-910E-F5468CB9FD25}">
      <dgm:prSet/>
      <dgm:spPr/>
      <dgm:t>
        <a:bodyPr/>
        <a:lstStyle/>
        <a:p>
          <a:r>
            <a:rPr lang="es-ES" dirty="0"/>
            <a:t>La “fatiga informática” no viene limitada al cansancio o aspectos físicos,  dada su clara conexión con el tecno estrés o la tecno invasión </a:t>
          </a:r>
          <a:endParaRPr lang="en-US" dirty="0"/>
        </a:p>
      </dgm:t>
    </dgm:pt>
    <dgm:pt modelId="{485B53AB-7F5A-4C08-A5F6-DD28676C36ED}" type="parTrans" cxnId="{3BDF8C1C-FC20-404B-9B3D-E0A1C6F4CC44}">
      <dgm:prSet/>
      <dgm:spPr/>
      <dgm:t>
        <a:bodyPr/>
        <a:lstStyle/>
        <a:p>
          <a:endParaRPr lang="en-US"/>
        </a:p>
      </dgm:t>
    </dgm:pt>
    <dgm:pt modelId="{EB505607-32D4-4102-8BE2-9922871B57B5}" type="sibTrans" cxnId="{3BDF8C1C-FC20-404B-9B3D-E0A1C6F4CC44}">
      <dgm:prSet/>
      <dgm:spPr/>
      <dgm:t>
        <a:bodyPr/>
        <a:lstStyle/>
        <a:p>
          <a:endParaRPr lang="en-US"/>
        </a:p>
      </dgm:t>
    </dgm:pt>
    <dgm:pt modelId="{BA23941E-12E8-41F7-871B-CD4BFED08CF9}">
      <dgm:prSet/>
      <dgm:spPr/>
      <dgm:t>
        <a:bodyPr/>
        <a:lstStyle/>
        <a:p>
          <a:r>
            <a:rPr lang="es-ES" dirty="0"/>
            <a:t>Ha de interpretarse de forma amplia, prestando atención a la fatiga psíquica, al tecno servilismo y alienación, así como al incremento de la “carga mental”</a:t>
          </a:r>
          <a:endParaRPr lang="en-US" dirty="0"/>
        </a:p>
      </dgm:t>
    </dgm:pt>
    <dgm:pt modelId="{3823662A-06C0-401D-A93C-888DBC9C1027}" type="parTrans" cxnId="{67EA770C-4E5C-403A-B4B4-AB4119E55509}">
      <dgm:prSet/>
      <dgm:spPr/>
      <dgm:t>
        <a:bodyPr/>
        <a:lstStyle/>
        <a:p>
          <a:endParaRPr lang="en-US"/>
        </a:p>
      </dgm:t>
    </dgm:pt>
    <dgm:pt modelId="{36FF6698-5253-4900-B0B8-0AAD9935C863}" type="sibTrans" cxnId="{67EA770C-4E5C-403A-B4B4-AB4119E55509}">
      <dgm:prSet/>
      <dgm:spPr/>
      <dgm:t>
        <a:bodyPr/>
        <a:lstStyle/>
        <a:p>
          <a:endParaRPr lang="en-US"/>
        </a:p>
      </dgm:t>
    </dgm:pt>
    <dgm:pt modelId="{C33BC8DC-F2AC-40A1-B239-C6F1ED22CBC4}">
      <dgm:prSet/>
      <dgm:spPr/>
      <dgm:t>
        <a:bodyPr/>
        <a:lstStyle/>
        <a:p>
          <a:r>
            <a:rPr lang="es-ES"/>
            <a:t>Impacto negativo en el bienestar de los trabajadores: por la necesidad de responder a unas expectativas de conducta excesivas o alejadas de sus capacidades</a:t>
          </a:r>
          <a:endParaRPr lang="en-US"/>
        </a:p>
      </dgm:t>
    </dgm:pt>
    <dgm:pt modelId="{C6338F52-735A-4AD8-99DF-12A8AABAEB98}" type="parTrans" cxnId="{FD2DCEBC-4CD6-4E0F-86EF-21F38CF93FDC}">
      <dgm:prSet/>
      <dgm:spPr/>
      <dgm:t>
        <a:bodyPr/>
        <a:lstStyle/>
        <a:p>
          <a:endParaRPr lang="en-US"/>
        </a:p>
      </dgm:t>
    </dgm:pt>
    <dgm:pt modelId="{75E30B5C-9E12-4CBD-A334-E2845CAC66E7}" type="sibTrans" cxnId="{FD2DCEBC-4CD6-4E0F-86EF-21F38CF93FDC}">
      <dgm:prSet/>
      <dgm:spPr/>
      <dgm:t>
        <a:bodyPr/>
        <a:lstStyle/>
        <a:p>
          <a:endParaRPr lang="en-US"/>
        </a:p>
      </dgm:t>
    </dgm:pt>
    <dgm:pt modelId="{164ED70A-EE43-451D-A7A9-568EFF7C4C3B}" type="pres">
      <dgm:prSet presAssocID="{07231785-2C61-40BD-B4B9-8FA1539388BA}" presName="linear" presStyleCnt="0">
        <dgm:presLayoutVars>
          <dgm:animLvl val="lvl"/>
          <dgm:resizeHandles val="exact"/>
        </dgm:presLayoutVars>
      </dgm:prSet>
      <dgm:spPr/>
    </dgm:pt>
    <dgm:pt modelId="{30FFA941-2D54-4DE9-99BD-D90C55B03128}" type="pres">
      <dgm:prSet presAssocID="{3ED0C006-CDB8-40DE-910E-F5468CB9FD2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849B37A-EFC0-4644-B69D-06979A763166}" type="pres">
      <dgm:prSet presAssocID="{EB505607-32D4-4102-8BE2-9922871B57B5}" presName="spacer" presStyleCnt="0"/>
      <dgm:spPr/>
    </dgm:pt>
    <dgm:pt modelId="{B444BD73-77DE-49E6-9E4A-96EF3C14827E}" type="pres">
      <dgm:prSet presAssocID="{BA23941E-12E8-41F7-871B-CD4BFED08CF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AF091C9-2B51-4F78-AADD-4B24EEE9F827}" type="pres">
      <dgm:prSet presAssocID="{36FF6698-5253-4900-B0B8-0AAD9935C863}" presName="spacer" presStyleCnt="0"/>
      <dgm:spPr/>
    </dgm:pt>
    <dgm:pt modelId="{29FB2EF9-EC95-4F95-AF29-1CCD5DB1A043}" type="pres">
      <dgm:prSet presAssocID="{C33BC8DC-F2AC-40A1-B239-C6F1ED22CBC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7EA770C-4E5C-403A-B4B4-AB4119E55509}" srcId="{07231785-2C61-40BD-B4B9-8FA1539388BA}" destId="{BA23941E-12E8-41F7-871B-CD4BFED08CF9}" srcOrd="1" destOrd="0" parTransId="{3823662A-06C0-401D-A93C-888DBC9C1027}" sibTransId="{36FF6698-5253-4900-B0B8-0AAD9935C863}"/>
    <dgm:cxn modelId="{3BDF8C1C-FC20-404B-9B3D-E0A1C6F4CC44}" srcId="{07231785-2C61-40BD-B4B9-8FA1539388BA}" destId="{3ED0C006-CDB8-40DE-910E-F5468CB9FD25}" srcOrd="0" destOrd="0" parTransId="{485B53AB-7F5A-4C08-A5F6-DD28676C36ED}" sibTransId="{EB505607-32D4-4102-8BE2-9922871B57B5}"/>
    <dgm:cxn modelId="{CDB4F236-EFFB-4C94-8360-B02C05A8665E}" type="presOf" srcId="{BA23941E-12E8-41F7-871B-CD4BFED08CF9}" destId="{B444BD73-77DE-49E6-9E4A-96EF3C14827E}" srcOrd="0" destOrd="0" presId="urn:microsoft.com/office/officeart/2005/8/layout/vList2"/>
    <dgm:cxn modelId="{650C628A-A675-4CFC-8C0A-03154910496C}" type="presOf" srcId="{3ED0C006-CDB8-40DE-910E-F5468CB9FD25}" destId="{30FFA941-2D54-4DE9-99BD-D90C55B03128}" srcOrd="0" destOrd="0" presId="urn:microsoft.com/office/officeart/2005/8/layout/vList2"/>
    <dgm:cxn modelId="{1974DB8A-9118-456B-9E25-8CB44EEFEDEC}" type="presOf" srcId="{07231785-2C61-40BD-B4B9-8FA1539388BA}" destId="{164ED70A-EE43-451D-A7A9-568EFF7C4C3B}" srcOrd="0" destOrd="0" presId="urn:microsoft.com/office/officeart/2005/8/layout/vList2"/>
    <dgm:cxn modelId="{7C4675AF-B804-4969-8307-33991D0F40E9}" type="presOf" srcId="{C33BC8DC-F2AC-40A1-B239-C6F1ED22CBC4}" destId="{29FB2EF9-EC95-4F95-AF29-1CCD5DB1A043}" srcOrd="0" destOrd="0" presId="urn:microsoft.com/office/officeart/2005/8/layout/vList2"/>
    <dgm:cxn modelId="{FD2DCEBC-4CD6-4E0F-86EF-21F38CF93FDC}" srcId="{07231785-2C61-40BD-B4B9-8FA1539388BA}" destId="{C33BC8DC-F2AC-40A1-B239-C6F1ED22CBC4}" srcOrd="2" destOrd="0" parTransId="{C6338F52-735A-4AD8-99DF-12A8AABAEB98}" sibTransId="{75E30B5C-9E12-4CBD-A334-E2845CAC66E7}"/>
    <dgm:cxn modelId="{39BE40C5-9516-409E-889C-3ED16E9A5362}" type="presParOf" srcId="{164ED70A-EE43-451D-A7A9-568EFF7C4C3B}" destId="{30FFA941-2D54-4DE9-99BD-D90C55B03128}" srcOrd="0" destOrd="0" presId="urn:microsoft.com/office/officeart/2005/8/layout/vList2"/>
    <dgm:cxn modelId="{55CCFE65-0063-4CAC-8558-3AC13CAE81BC}" type="presParOf" srcId="{164ED70A-EE43-451D-A7A9-568EFF7C4C3B}" destId="{4849B37A-EFC0-4644-B69D-06979A763166}" srcOrd="1" destOrd="0" presId="urn:microsoft.com/office/officeart/2005/8/layout/vList2"/>
    <dgm:cxn modelId="{E23C1AB2-6303-4C4B-A875-13C2A84BEEAC}" type="presParOf" srcId="{164ED70A-EE43-451D-A7A9-568EFF7C4C3B}" destId="{B444BD73-77DE-49E6-9E4A-96EF3C14827E}" srcOrd="2" destOrd="0" presId="urn:microsoft.com/office/officeart/2005/8/layout/vList2"/>
    <dgm:cxn modelId="{C045A555-2AB6-4AEF-A92B-E2B62B970076}" type="presParOf" srcId="{164ED70A-EE43-451D-A7A9-568EFF7C4C3B}" destId="{1AF091C9-2B51-4F78-AADD-4B24EEE9F827}" srcOrd="3" destOrd="0" presId="urn:microsoft.com/office/officeart/2005/8/layout/vList2"/>
    <dgm:cxn modelId="{1F66B38F-D709-4AD2-A00A-C9C137955648}" type="presParOf" srcId="{164ED70A-EE43-451D-A7A9-568EFF7C4C3B}" destId="{29FB2EF9-EC95-4F95-AF29-1CCD5DB1A0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5EF5C-AF7C-47C5-8AA2-459C298B12EF}">
      <dsp:nvSpPr>
        <dsp:cNvPr id="0" name=""/>
        <dsp:cNvSpPr/>
      </dsp:nvSpPr>
      <dsp:spPr>
        <a:xfrm>
          <a:off x="255116" y="522"/>
          <a:ext cx="2841919" cy="1705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/>
            <a:t>EUROPEA: </a:t>
          </a:r>
          <a:endParaRPr lang="en-US" sz="1300" kern="1200"/>
        </a:p>
      </dsp:txBody>
      <dsp:txXfrm>
        <a:off x="255116" y="522"/>
        <a:ext cx="2841919" cy="1705151"/>
      </dsp:txXfrm>
    </dsp:sp>
    <dsp:sp modelId="{CC562B7B-D12A-4D78-BBBC-EA2A0E1A521C}">
      <dsp:nvSpPr>
        <dsp:cNvPr id="0" name=""/>
        <dsp:cNvSpPr/>
      </dsp:nvSpPr>
      <dsp:spPr>
        <a:xfrm>
          <a:off x="3381227" y="522"/>
          <a:ext cx="2841919" cy="170515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/>
            <a:t>La Comisión garantizará el seguimiento adecuado de la Resolución del PE sobre la desconexión digital (21.01.2021)</a:t>
          </a:r>
          <a:endParaRPr lang="en-US" sz="1300" kern="1200"/>
        </a:p>
      </dsp:txBody>
      <dsp:txXfrm>
        <a:off x="3381227" y="522"/>
        <a:ext cx="2841919" cy="1705151"/>
      </dsp:txXfrm>
    </dsp:sp>
    <dsp:sp modelId="{ED5A4CF1-5514-4186-BE4C-43C5685DD2C1}">
      <dsp:nvSpPr>
        <dsp:cNvPr id="0" name=""/>
        <dsp:cNvSpPr/>
      </dsp:nvSpPr>
      <dsp:spPr>
        <a:xfrm>
          <a:off x="6507339" y="522"/>
          <a:ext cx="2841919" cy="17051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Invita a los interlocutores sociales a que busquen soluciones comúnmente acordadas para abordar los desafíos del teletrabajo, digitalización y </a:t>
          </a:r>
          <a:r>
            <a:rPr lang="es-ES" sz="1300" b="1" kern="1200" dirty="0"/>
            <a:t>derecho a la desconexión </a:t>
          </a:r>
          <a:r>
            <a:rPr lang="es-ES" sz="1300" kern="1200" dirty="0"/>
            <a:t>con base en el AMIS Europeos sobre la digitalización</a:t>
          </a:r>
          <a:endParaRPr lang="en-US" sz="1300" kern="1200" dirty="0"/>
        </a:p>
      </dsp:txBody>
      <dsp:txXfrm>
        <a:off x="6507339" y="522"/>
        <a:ext cx="2841919" cy="1705151"/>
      </dsp:txXfrm>
    </dsp:sp>
    <dsp:sp modelId="{9A16F120-FD08-474E-B697-3D2EBEB65CB1}">
      <dsp:nvSpPr>
        <dsp:cNvPr id="0" name=""/>
        <dsp:cNvSpPr/>
      </dsp:nvSpPr>
      <dsp:spPr>
        <a:xfrm>
          <a:off x="255116" y="1989865"/>
          <a:ext cx="2841919" cy="17051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/>
            <a:t>ESPAÑOLA: </a:t>
          </a:r>
          <a:endParaRPr lang="en-US" sz="1300" kern="1200"/>
        </a:p>
      </dsp:txBody>
      <dsp:txXfrm>
        <a:off x="255116" y="1989865"/>
        <a:ext cx="2841919" cy="1705151"/>
      </dsp:txXfrm>
    </dsp:sp>
    <dsp:sp modelId="{DF19318D-9413-4BF8-B8D0-37629AF8AFE5}">
      <dsp:nvSpPr>
        <dsp:cNvPr id="0" name=""/>
        <dsp:cNvSpPr/>
      </dsp:nvSpPr>
      <dsp:spPr>
        <a:xfrm>
          <a:off x="3381227" y="1989865"/>
          <a:ext cx="2841919" cy="170515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/>
            <a:t>Elaboración de criterios y BP en relación con la desconexión digital (O 2)</a:t>
          </a:r>
          <a:endParaRPr lang="en-US" sz="1300" kern="1200"/>
        </a:p>
      </dsp:txBody>
      <dsp:txXfrm>
        <a:off x="3381227" y="1989865"/>
        <a:ext cx="2841919" cy="1705151"/>
      </dsp:txXfrm>
    </dsp:sp>
    <dsp:sp modelId="{495EE7BB-384C-4DCA-B011-53336A85164A}">
      <dsp:nvSpPr>
        <dsp:cNvPr id="0" name=""/>
        <dsp:cNvSpPr/>
      </dsp:nvSpPr>
      <dsp:spPr>
        <a:xfrm>
          <a:off x="6507339" y="1989865"/>
          <a:ext cx="2841919" cy="17051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/>
            <a:t>Recomienda su inclusión en la negociación colectiva </a:t>
          </a:r>
          <a:endParaRPr lang="en-US" sz="1300" kern="1200"/>
        </a:p>
      </dsp:txBody>
      <dsp:txXfrm>
        <a:off x="6507339" y="1989865"/>
        <a:ext cx="2841919" cy="17051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5C286-A980-4C58-AA48-EF3F65AC8CDF}">
      <dsp:nvSpPr>
        <dsp:cNvPr id="0" name=""/>
        <dsp:cNvSpPr/>
      </dsp:nvSpPr>
      <dsp:spPr>
        <a:xfrm>
          <a:off x="8783" y="238919"/>
          <a:ext cx="1001606" cy="10016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82664B-1AEB-4A17-B667-E71A4CD5ADB2}">
      <dsp:nvSpPr>
        <dsp:cNvPr id="0" name=""/>
        <dsp:cNvSpPr/>
      </dsp:nvSpPr>
      <dsp:spPr>
        <a:xfrm>
          <a:off x="8783" y="1378887"/>
          <a:ext cx="2861733" cy="118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400" kern="1200"/>
            <a:t>El reconocimiento del derecho es </a:t>
          </a:r>
          <a:r>
            <a:rPr lang="es-ES" sz="1400" b="1" kern="1200"/>
            <a:t>insuficiente</a:t>
          </a:r>
          <a:endParaRPr lang="en-US" sz="1400" kern="1200"/>
        </a:p>
      </dsp:txBody>
      <dsp:txXfrm>
        <a:off x="8783" y="1378887"/>
        <a:ext cx="2861733" cy="1180465"/>
      </dsp:txXfrm>
    </dsp:sp>
    <dsp:sp modelId="{4D5D11C2-A2A9-47DB-AB4E-229E59B2A823}">
      <dsp:nvSpPr>
        <dsp:cNvPr id="0" name=""/>
        <dsp:cNvSpPr/>
      </dsp:nvSpPr>
      <dsp:spPr>
        <a:xfrm>
          <a:off x="8783" y="2623706"/>
          <a:ext cx="2861733" cy="832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Son precisas reformas más ambiciosas del tiempo de trabajo para adaptarlo a las nuevas realidades laborales, ampliando la flexibilidad en favor del trabajador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Un enfoque eminentemente PREVENTIVO</a:t>
          </a:r>
          <a:endParaRPr lang="en-US" sz="1100" kern="1200" dirty="0"/>
        </a:p>
      </dsp:txBody>
      <dsp:txXfrm>
        <a:off x="8783" y="2623706"/>
        <a:ext cx="2861733" cy="832913"/>
      </dsp:txXfrm>
    </dsp:sp>
    <dsp:sp modelId="{5771BBF4-1776-4C7B-818D-795055773EB6}">
      <dsp:nvSpPr>
        <dsp:cNvPr id="0" name=""/>
        <dsp:cNvSpPr/>
      </dsp:nvSpPr>
      <dsp:spPr>
        <a:xfrm>
          <a:off x="3371320" y="238919"/>
          <a:ext cx="1001606" cy="10016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FBF76-E0A0-4437-81FE-9D15381F9541}">
      <dsp:nvSpPr>
        <dsp:cNvPr id="0" name=""/>
        <dsp:cNvSpPr/>
      </dsp:nvSpPr>
      <dsp:spPr>
        <a:xfrm>
          <a:off x="3371320" y="1378887"/>
          <a:ext cx="2861733" cy="118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400" kern="1200"/>
            <a:t>Para la delimitación del derecho y la previsión de mecanismos eficaces de garantía, resulta esencial el papel de la </a:t>
          </a:r>
          <a:r>
            <a:rPr lang="es-ES" sz="1400" b="1" kern="1200"/>
            <a:t>negociación colectiva</a:t>
          </a:r>
          <a:r>
            <a:rPr lang="es-ES" sz="1400" kern="1200"/>
            <a:t>, invocado por la norma</a:t>
          </a:r>
          <a:endParaRPr lang="en-US" sz="1400" kern="1200"/>
        </a:p>
      </dsp:txBody>
      <dsp:txXfrm>
        <a:off x="3371320" y="1378887"/>
        <a:ext cx="2861733" cy="1180465"/>
      </dsp:txXfrm>
    </dsp:sp>
    <dsp:sp modelId="{626BF46E-965E-49B5-AF4A-E5CF58700627}">
      <dsp:nvSpPr>
        <dsp:cNvPr id="0" name=""/>
        <dsp:cNvSpPr/>
      </dsp:nvSpPr>
      <dsp:spPr>
        <a:xfrm>
          <a:off x="3371320" y="2623706"/>
          <a:ext cx="2861733" cy="832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44526-A135-47DF-99AA-EE8BBB124407}">
      <dsp:nvSpPr>
        <dsp:cNvPr id="0" name=""/>
        <dsp:cNvSpPr/>
      </dsp:nvSpPr>
      <dsp:spPr>
        <a:xfrm>
          <a:off x="6733857" y="238919"/>
          <a:ext cx="1001606" cy="10016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83B49E-2BCF-482E-AFAC-221D33DAF60A}">
      <dsp:nvSpPr>
        <dsp:cNvPr id="0" name=""/>
        <dsp:cNvSpPr/>
      </dsp:nvSpPr>
      <dsp:spPr>
        <a:xfrm>
          <a:off x="6733857" y="1378887"/>
          <a:ext cx="2861733" cy="118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400" kern="1200"/>
            <a:t>Art. 91 (llamada –superflua- a la previsión por la neg col de garantías adicionales a los derechos de los trabajadores)</a:t>
          </a:r>
          <a:endParaRPr lang="en-US" sz="1400" kern="1200"/>
        </a:p>
      </dsp:txBody>
      <dsp:txXfrm>
        <a:off x="6733857" y="1378887"/>
        <a:ext cx="2861733" cy="1180465"/>
      </dsp:txXfrm>
    </dsp:sp>
    <dsp:sp modelId="{5230E0B8-427F-431F-91C4-9872DA8B7BFB}">
      <dsp:nvSpPr>
        <dsp:cNvPr id="0" name=""/>
        <dsp:cNvSpPr/>
      </dsp:nvSpPr>
      <dsp:spPr>
        <a:xfrm>
          <a:off x="6733857" y="2623706"/>
          <a:ext cx="2861733" cy="832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12708-765D-41E8-ABDB-A6CBCB8AD9B4}">
      <dsp:nvSpPr>
        <dsp:cNvPr id="0" name=""/>
        <dsp:cNvSpPr/>
      </dsp:nvSpPr>
      <dsp:spPr>
        <a:xfrm>
          <a:off x="108775" y="244549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CC8FE-B4F9-4993-BF36-F4BD05A542A3}">
      <dsp:nvSpPr>
        <dsp:cNvPr id="0" name=""/>
        <dsp:cNvSpPr/>
      </dsp:nvSpPr>
      <dsp:spPr>
        <a:xfrm>
          <a:off x="108775" y="1892950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500" kern="1200"/>
            <a:t>Derecho de doble faz</a:t>
          </a:r>
          <a:endParaRPr lang="en-US" sz="1500" kern="1200"/>
        </a:p>
      </dsp:txBody>
      <dsp:txXfrm>
        <a:off x="108775" y="1892950"/>
        <a:ext cx="4315781" cy="647367"/>
      </dsp:txXfrm>
    </dsp:sp>
    <dsp:sp modelId="{BCE0D441-2EF4-4A20-B763-8E2C860BEEB6}">
      <dsp:nvSpPr>
        <dsp:cNvPr id="0" name=""/>
        <dsp:cNvSpPr/>
      </dsp:nvSpPr>
      <dsp:spPr>
        <a:xfrm>
          <a:off x="108775" y="2604446"/>
          <a:ext cx="4315781" cy="846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1.-No ser molestado o contactado por la empresa (</a:t>
          </a:r>
          <a:r>
            <a:rPr lang="es-ES" sz="1100" b="1" kern="1200" dirty="0"/>
            <a:t>deber de abstención empresarial</a:t>
          </a:r>
          <a:r>
            <a:rPr lang="es-ES" sz="1100" kern="1200" dirty="0"/>
            <a:t>). Deber de garantía y limitación de uso en LTD…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2.-No responder o contactar empresa, clientes o terceros</a:t>
          </a:r>
          <a:endParaRPr lang="en-US" sz="1100" kern="1200" dirty="0"/>
        </a:p>
      </dsp:txBody>
      <dsp:txXfrm>
        <a:off x="108775" y="2604446"/>
        <a:ext cx="4315781" cy="846543"/>
      </dsp:txXfrm>
    </dsp:sp>
    <dsp:sp modelId="{29E285A1-650D-4A24-9423-484C7E583B92}">
      <dsp:nvSpPr>
        <dsp:cNvPr id="0" name=""/>
        <dsp:cNvSpPr/>
      </dsp:nvSpPr>
      <dsp:spPr>
        <a:xfrm>
          <a:off x="5179818" y="244549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CE858-3A18-4D81-A106-3CE5A9911375}">
      <dsp:nvSpPr>
        <dsp:cNvPr id="0" name=""/>
        <dsp:cNvSpPr/>
      </dsp:nvSpPr>
      <dsp:spPr>
        <a:xfrm>
          <a:off x="5179818" y="1892950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500" kern="1200" dirty="0"/>
            <a:t>Contenido deber empresarial: poner en marcha herramientas o dispositivos, de conformidad con la negociación colectiva</a:t>
          </a:r>
          <a:endParaRPr lang="en-US" sz="1500" kern="1200" dirty="0"/>
        </a:p>
      </dsp:txBody>
      <dsp:txXfrm>
        <a:off x="5179818" y="1892950"/>
        <a:ext cx="4315781" cy="647367"/>
      </dsp:txXfrm>
    </dsp:sp>
    <dsp:sp modelId="{462EE5E0-2CC6-4EB8-8B87-D4F18C8206B2}">
      <dsp:nvSpPr>
        <dsp:cNvPr id="0" name=""/>
        <dsp:cNvSpPr/>
      </dsp:nvSpPr>
      <dsp:spPr>
        <a:xfrm>
          <a:off x="5179818" y="2604446"/>
          <a:ext cx="4315781" cy="846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¿Exige sistemas tecnológicos que impidan el acceso a los dispositivos tecnológicos?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Parece que deja en manos del empresario elegir los medios oportunos, siempre que se garantice el ejercicio; no fórmulas tasadas</a:t>
          </a:r>
          <a:endParaRPr lang="en-US" sz="1100" kern="1200"/>
        </a:p>
      </dsp:txBody>
      <dsp:txXfrm>
        <a:off x="5179818" y="2604446"/>
        <a:ext cx="4315781" cy="8465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3F1A4-C3BB-437D-8953-FD5E38D156EF}">
      <dsp:nvSpPr>
        <dsp:cNvPr id="0" name=""/>
        <dsp:cNvSpPr/>
      </dsp:nvSpPr>
      <dsp:spPr>
        <a:xfrm>
          <a:off x="0" y="4688"/>
          <a:ext cx="9604375" cy="6143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85C64-A660-4966-908E-C8D0373D41F5}">
      <dsp:nvSpPr>
        <dsp:cNvPr id="0" name=""/>
        <dsp:cNvSpPr/>
      </dsp:nvSpPr>
      <dsp:spPr>
        <a:xfrm>
          <a:off x="185844" y="142919"/>
          <a:ext cx="337898" cy="33789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4A103-349B-4754-B6DB-C8064DB24B0C}">
      <dsp:nvSpPr>
        <dsp:cNvPr id="0" name=""/>
        <dsp:cNvSpPr/>
      </dsp:nvSpPr>
      <dsp:spPr>
        <a:xfrm>
          <a:off x="709586" y="4688"/>
          <a:ext cx="8894095" cy="61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020" tIns="65020" rIns="65020" bIns="650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Es un derecho de proyección UNIVERSAL, que ostentan todos los trabajadores –dada la extensión y generalización del uso de internet, mensajería instantánea, redes sociales-….</a:t>
          </a:r>
          <a:endParaRPr lang="en-US" sz="1600" kern="1200"/>
        </a:p>
      </dsp:txBody>
      <dsp:txXfrm>
        <a:off x="709586" y="4688"/>
        <a:ext cx="8894095" cy="614360"/>
      </dsp:txXfrm>
    </dsp:sp>
    <dsp:sp modelId="{CA6F06A5-3E86-4E53-B803-58D0EA756418}">
      <dsp:nvSpPr>
        <dsp:cNvPr id="0" name=""/>
        <dsp:cNvSpPr/>
      </dsp:nvSpPr>
      <dsp:spPr>
        <a:xfrm>
          <a:off x="0" y="772639"/>
          <a:ext cx="9604375" cy="61436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6644B-0F3E-4953-B177-3BAFCE0234C9}">
      <dsp:nvSpPr>
        <dsp:cNvPr id="0" name=""/>
        <dsp:cNvSpPr/>
      </dsp:nvSpPr>
      <dsp:spPr>
        <a:xfrm>
          <a:off x="185844" y="910870"/>
          <a:ext cx="337898" cy="33789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AB169-E1E0-4836-91B7-F6D7961EC222}">
      <dsp:nvSpPr>
        <dsp:cNvPr id="0" name=""/>
        <dsp:cNvSpPr/>
      </dsp:nvSpPr>
      <dsp:spPr>
        <a:xfrm>
          <a:off x="709586" y="772639"/>
          <a:ext cx="8894095" cy="61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020" tIns="65020" rIns="65020" bIns="650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Más intenso en empresas tecnológicas, directivos, teletrabajo –total o parcial-…</a:t>
          </a:r>
          <a:endParaRPr lang="en-US" sz="1600" kern="1200"/>
        </a:p>
      </dsp:txBody>
      <dsp:txXfrm>
        <a:off x="709586" y="772639"/>
        <a:ext cx="8894095" cy="614360"/>
      </dsp:txXfrm>
    </dsp:sp>
    <dsp:sp modelId="{B5498F95-273A-4225-BA29-4E436361722C}">
      <dsp:nvSpPr>
        <dsp:cNvPr id="0" name=""/>
        <dsp:cNvSpPr/>
      </dsp:nvSpPr>
      <dsp:spPr>
        <a:xfrm>
          <a:off x="0" y="1540589"/>
          <a:ext cx="9604375" cy="6143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38F24-C551-4790-86AE-FF0E2A02CF95}">
      <dsp:nvSpPr>
        <dsp:cNvPr id="0" name=""/>
        <dsp:cNvSpPr/>
      </dsp:nvSpPr>
      <dsp:spPr>
        <a:xfrm>
          <a:off x="185844" y="1678820"/>
          <a:ext cx="337898" cy="33789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55730-7C92-4995-9222-F8B20C26A8D1}">
      <dsp:nvSpPr>
        <dsp:cNvPr id="0" name=""/>
        <dsp:cNvSpPr/>
      </dsp:nvSpPr>
      <dsp:spPr>
        <a:xfrm>
          <a:off x="709586" y="1540589"/>
          <a:ext cx="8894095" cy="61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020" tIns="65020" rIns="65020" bIns="650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Debería prestarse atención al trabajo a tiempo parcial (forma y momento “llamada”…)</a:t>
          </a:r>
          <a:endParaRPr lang="en-US" sz="1600" kern="1200"/>
        </a:p>
      </dsp:txBody>
      <dsp:txXfrm>
        <a:off x="709586" y="1540589"/>
        <a:ext cx="8894095" cy="614360"/>
      </dsp:txXfrm>
    </dsp:sp>
    <dsp:sp modelId="{2653454A-E38A-40BD-B2B0-4202803FDF8A}">
      <dsp:nvSpPr>
        <dsp:cNvPr id="0" name=""/>
        <dsp:cNvSpPr/>
      </dsp:nvSpPr>
      <dsp:spPr>
        <a:xfrm>
          <a:off x="0" y="2308540"/>
          <a:ext cx="9604375" cy="61436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D776DF-AF6F-4216-9573-CF868726817A}">
      <dsp:nvSpPr>
        <dsp:cNvPr id="0" name=""/>
        <dsp:cNvSpPr/>
      </dsp:nvSpPr>
      <dsp:spPr>
        <a:xfrm>
          <a:off x="185844" y="2446771"/>
          <a:ext cx="337898" cy="33789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4B9E9A-4704-48D0-9C8B-484A3E7651C6}">
      <dsp:nvSpPr>
        <dsp:cNvPr id="0" name=""/>
        <dsp:cNvSpPr/>
      </dsp:nvSpPr>
      <dsp:spPr>
        <a:xfrm>
          <a:off x="709586" y="2308540"/>
          <a:ext cx="8894095" cy="61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020" tIns="65020" rIns="65020" bIns="650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Al avanzar hacia parcelaciones menos estrictas del tiempo de trabajo, la garantía efectiva del derecho se torna más compleja</a:t>
          </a:r>
          <a:endParaRPr lang="en-US" sz="1600" kern="1200"/>
        </a:p>
      </dsp:txBody>
      <dsp:txXfrm>
        <a:off x="709586" y="2308540"/>
        <a:ext cx="8894095" cy="614360"/>
      </dsp:txXfrm>
    </dsp:sp>
    <dsp:sp modelId="{C346D7C6-FC3C-461C-84DC-5B496BCA0CE0}">
      <dsp:nvSpPr>
        <dsp:cNvPr id="0" name=""/>
        <dsp:cNvSpPr/>
      </dsp:nvSpPr>
      <dsp:spPr>
        <a:xfrm>
          <a:off x="0" y="3076490"/>
          <a:ext cx="9604375" cy="61436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4CF726-76DD-4410-AD2C-DE2E18EE81BE}">
      <dsp:nvSpPr>
        <dsp:cNvPr id="0" name=""/>
        <dsp:cNvSpPr/>
      </dsp:nvSpPr>
      <dsp:spPr>
        <a:xfrm>
          <a:off x="185844" y="3214721"/>
          <a:ext cx="337898" cy="33789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C5DC1-3AFE-41D9-A9D2-DE091CF26D09}">
      <dsp:nvSpPr>
        <dsp:cNvPr id="0" name=""/>
        <dsp:cNvSpPr/>
      </dsp:nvSpPr>
      <dsp:spPr>
        <a:xfrm>
          <a:off x="709586" y="3076490"/>
          <a:ext cx="4321968" cy="61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020" tIns="65020" rIns="65020" bIns="650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/>
            <a:t>Son difíciles las soluciones uniformes: </a:t>
          </a:r>
          <a:endParaRPr lang="en-US" sz="1600" kern="1200"/>
        </a:p>
      </dsp:txBody>
      <dsp:txXfrm>
        <a:off x="709586" y="3076490"/>
        <a:ext cx="4321968" cy="614360"/>
      </dsp:txXfrm>
    </dsp:sp>
    <dsp:sp modelId="{2DE15FF6-1758-445C-AA53-3AC2FF3E0814}">
      <dsp:nvSpPr>
        <dsp:cNvPr id="0" name=""/>
        <dsp:cNvSpPr/>
      </dsp:nvSpPr>
      <dsp:spPr>
        <a:xfrm>
          <a:off x="5031555" y="3076490"/>
          <a:ext cx="4572126" cy="614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020" tIns="65020" rIns="65020" bIns="6502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/>
            <a:t>Trabajo presencial o no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/>
            <a:t>Jornada y horarios típicos o no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/>
            <a:t>Autogestión del tiempo de trabajo…</a:t>
          </a:r>
          <a:endParaRPr lang="en-US" sz="1100" kern="1200"/>
        </a:p>
      </dsp:txBody>
      <dsp:txXfrm>
        <a:off x="5031555" y="3076490"/>
        <a:ext cx="4572126" cy="6143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5E488-83F4-4B70-A47E-E8F9E363FFA8}">
      <dsp:nvSpPr>
        <dsp:cNvPr id="0" name=""/>
        <dsp:cNvSpPr/>
      </dsp:nvSpPr>
      <dsp:spPr>
        <a:xfrm>
          <a:off x="690195" y="258935"/>
          <a:ext cx="728525" cy="7285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67333-57FD-4DA4-A26C-4E79F526439E}">
      <dsp:nvSpPr>
        <dsp:cNvPr id="0" name=""/>
        <dsp:cNvSpPr/>
      </dsp:nvSpPr>
      <dsp:spPr>
        <a:xfrm>
          <a:off x="244985" y="1266229"/>
          <a:ext cx="1618945" cy="84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Es un derecho del trabajador, pero éste </a:t>
          </a:r>
          <a:r>
            <a:rPr lang="es-ES" sz="1100" b="1" kern="1200"/>
            <a:t>debe colaborar </a:t>
          </a:r>
          <a:r>
            <a:rPr lang="es-ES" sz="1100" kern="1200"/>
            <a:t>en su efectividad</a:t>
          </a:r>
          <a:endParaRPr lang="en-US" sz="1100" kern="1200"/>
        </a:p>
      </dsp:txBody>
      <dsp:txXfrm>
        <a:off x="244985" y="1266229"/>
        <a:ext cx="1618945" cy="849946"/>
      </dsp:txXfrm>
    </dsp:sp>
    <dsp:sp modelId="{4D0BBA45-C745-4C27-85A5-2DBE65E74373}">
      <dsp:nvSpPr>
        <dsp:cNvPr id="0" name=""/>
        <dsp:cNvSpPr/>
      </dsp:nvSpPr>
      <dsp:spPr>
        <a:xfrm>
          <a:off x="2592455" y="258935"/>
          <a:ext cx="728525" cy="7285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47908-C0D0-455E-8806-1482970FEE20}">
      <dsp:nvSpPr>
        <dsp:cNvPr id="0" name=""/>
        <dsp:cNvSpPr/>
      </dsp:nvSpPr>
      <dsp:spPr>
        <a:xfrm>
          <a:off x="2147245" y="1266229"/>
          <a:ext cx="1618945" cy="84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Relevancia de la formación-sensibilización</a:t>
          </a:r>
          <a:endParaRPr lang="en-US" sz="1100" kern="1200"/>
        </a:p>
      </dsp:txBody>
      <dsp:txXfrm>
        <a:off x="2147245" y="1266229"/>
        <a:ext cx="1618945" cy="849946"/>
      </dsp:txXfrm>
    </dsp:sp>
    <dsp:sp modelId="{5722A6C5-5189-4E17-942A-3BECA89EC47A}">
      <dsp:nvSpPr>
        <dsp:cNvPr id="0" name=""/>
        <dsp:cNvSpPr/>
      </dsp:nvSpPr>
      <dsp:spPr>
        <a:xfrm>
          <a:off x="4494716" y="258935"/>
          <a:ext cx="728525" cy="7285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2B5303-66FD-47DC-B388-1761D6ECA9AB}">
      <dsp:nvSpPr>
        <dsp:cNvPr id="0" name=""/>
        <dsp:cNvSpPr/>
      </dsp:nvSpPr>
      <dsp:spPr>
        <a:xfrm>
          <a:off x="4049506" y="1266229"/>
          <a:ext cx="1618945" cy="84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Con frecuencia </a:t>
          </a:r>
          <a:r>
            <a:rPr lang="es-ES" sz="1100" b="1" kern="1200"/>
            <a:t>no tiene poder </a:t>
          </a:r>
          <a:r>
            <a:rPr lang="es-ES" sz="1100" kern="1200"/>
            <a:t>para disponer libremente de su tiempo de trabajo</a:t>
          </a:r>
          <a:endParaRPr lang="en-US" sz="1100" kern="1200"/>
        </a:p>
      </dsp:txBody>
      <dsp:txXfrm>
        <a:off x="4049506" y="1266229"/>
        <a:ext cx="1618945" cy="849946"/>
      </dsp:txXfrm>
    </dsp:sp>
    <dsp:sp modelId="{71014EB9-3C53-49FE-A054-ABB544723137}">
      <dsp:nvSpPr>
        <dsp:cNvPr id="0" name=""/>
        <dsp:cNvSpPr/>
      </dsp:nvSpPr>
      <dsp:spPr>
        <a:xfrm>
          <a:off x="2592455" y="2520912"/>
          <a:ext cx="728525" cy="72852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3E856-EF53-40BC-811D-5B92B8ED93CF}">
      <dsp:nvSpPr>
        <dsp:cNvPr id="0" name=""/>
        <dsp:cNvSpPr/>
      </dsp:nvSpPr>
      <dsp:spPr>
        <a:xfrm>
          <a:off x="2147245" y="3528206"/>
          <a:ext cx="1618945" cy="849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El acento debe ponerse en el deber de abstención empresarial y en la </a:t>
          </a:r>
          <a:r>
            <a:rPr lang="es-ES" sz="1100" u="sng" kern="1200"/>
            <a:t>posterior</a:t>
          </a:r>
          <a:r>
            <a:rPr lang="es-ES" sz="1100" kern="1200"/>
            <a:t> colaboración del trabajador  </a:t>
          </a:r>
          <a:endParaRPr lang="en-US" sz="1100" kern="1200"/>
        </a:p>
      </dsp:txBody>
      <dsp:txXfrm>
        <a:off x="2147245" y="3528206"/>
        <a:ext cx="1618945" cy="8499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11C7E-802B-403E-B2E3-700DD546393A}">
      <dsp:nvSpPr>
        <dsp:cNvPr id="0" name=""/>
        <dsp:cNvSpPr/>
      </dsp:nvSpPr>
      <dsp:spPr>
        <a:xfrm>
          <a:off x="0" y="80516"/>
          <a:ext cx="5913437" cy="144209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/>
            <a:t>Formación e información en NTIC</a:t>
          </a:r>
          <a:endParaRPr lang="en-US" sz="2600" kern="1200"/>
        </a:p>
      </dsp:txBody>
      <dsp:txXfrm>
        <a:off x="70397" y="150913"/>
        <a:ext cx="5772643" cy="1301304"/>
      </dsp:txXfrm>
    </dsp:sp>
    <dsp:sp modelId="{34DC3A88-EACC-437F-86AD-5144EAC1813D}">
      <dsp:nvSpPr>
        <dsp:cNvPr id="0" name=""/>
        <dsp:cNvSpPr/>
      </dsp:nvSpPr>
      <dsp:spPr>
        <a:xfrm>
          <a:off x="0" y="1597494"/>
          <a:ext cx="5913437" cy="1442098"/>
        </a:xfrm>
        <a:prstGeom prst="roundRect">
          <a:avLst/>
        </a:prstGeom>
        <a:gradFill rotWithShape="0">
          <a:gsLst>
            <a:gs pos="0">
              <a:schemeClr val="accent2">
                <a:hueOff val="-542947"/>
                <a:satOff val="20594"/>
                <a:lumOff val="-1127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542947"/>
                <a:satOff val="20594"/>
                <a:lumOff val="-11274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542947"/>
                <a:satOff val="20594"/>
                <a:lumOff val="-11274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/>
            <a:t>Aborda la DESCONEXIÓN en un capítulo aparte (XI), sin incluirlo en la SST</a:t>
          </a:r>
          <a:endParaRPr lang="en-US" sz="2600" kern="1200"/>
        </a:p>
      </dsp:txBody>
      <dsp:txXfrm>
        <a:off x="70397" y="1667891"/>
        <a:ext cx="5772643" cy="1301304"/>
      </dsp:txXfrm>
    </dsp:sp>
    <dsp:sp modelId="{491EFEE0-0DBB-4FE4-9ABC-4EBF83D3AFDF}">
      <dsp:nvSpPr>
        <dsp:cNvPr id="0" name=""/>
        <dsp:cNvSpPr/>
      </dsp:nvSpPr>
      <dsp:spPr>
        <a:xfrm>
          <a:off x="0" y="3114473"/>
          <a:ext cx="5913437" cy="1442098"/>
        </a:xfrm>
        <a:prstGeom prst="roundRect">
          <a:avLst/>
        </a:prstGeom>
        <a:gradFill rotWithShape="0">
          <a:gsLst>
            <a:gs pos="0">
              <a:schemeClr val="accent2">
                <a:hueOff val="-1085893"/>
                <a:satOff val="41188"/>
                <a:lumOff val="-2254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085893"/>
                <a:satOff val="41188"/>
                <a:lumOff val="-22547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085893"/>
                <a:satOff val="41188"/>
                <a:lumOff val="-22547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/>
            <a:t>Sienta una serie de criterios para la negociación colectiva </a:t>
          </a:r>
          <a:endParaRPr lang="en-US" sz="2600" kern="1200"/>
        </a:p>
      </dsp:txBody>
      <dsp:txXfrm>
        <a:off x="70397" y="3184870"/>
        <a:ext cx="5772643" cy="13013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07292-BD75-470C-B6D9-9A737E51F5B1}">
      <dsp:nvSpPr>
        <dsp:cNvPr id="0" name=""/>
        <dsp:cNvSpPr/>
      </dsp:nvSpPr>
      <dsp:spPr>
        <a:xfrm>
          <a:off x="16038" y="-59029"/>
          <a:ext cx="993260" cy="99326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DE120-90D3-45B6-851B-4F595795859E}">
      <dsp:nvSpPr>
        <dsp:cNvPr id="0" name=""/>
        <dsp:cNvSpPr/>
      </dsp:nvSpPr>
      <dsp:spPr>
        <a:xfrm>
          <a:off x="16038" y="1047125"/>
          <a:ext cx="2837886" cy="1464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400" kern="1200" dirty="0"/>
            <a:t>Deber de “reconexión”: (“SALVO”)</a:t>
          </a:r>
          <a:endParaRPr lang="en-US" sz="1400" kern="1200" dirty="0"/>
        </a:p>
      </dsp:txBody>
      <dsp:txXfrm>
        <a:off x="16038" y="1047125"/>
        <a:ext cx="2837886" cy="1464715"/>
      </dsp:txXfrm>
    </dsp:sp>
    <dsp:sp modelId="{D8A35A1E-23E4-4F9B-804F-D27FC9F0F014}">
      <dsp:nvSpPr>
        <dsp:cNvPr id="0" name=""/>
        <dsp:cNvSpPr/>
      </dsp:nvSpPr>
      <dsp:spPr>
        <a:xfrm>
          <a:off x="41240" y="1924704"/>
          <a:ext cx="2738926" cy="1281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 dirty="0"/>
            <a:t>Circunstancias excepcionales de </a:t>
          </a:r>
          <a:r>
            <a:rPr lang="es-ES" sz="1100" b="1" kern="1200" baseline="0" dirty="0"/>
            <a:t>fuerza mayor</a:t>
          </a:r>
          <a:r>
            <a:rPr lang="es-ES" sz="1100" kern="1200" baseline="0" dirty="0"/>
            <a:t>, justificadas, que puedan suponer un </a:t>
          </a:r>
          <a:r>
            <a:rPr lang="es-ES" sz="1100" b="1" kern="1200" baseline="0" dirty="0"/>
            <a:t>grave riesgo</a:t>
          </a:r>
          <a:r>
            <a:rPr lang="es-ES" sz="1100" kern="1200" baseline="0" dirty="0"/>
            <a:t> para las personas o un </a:t>
          </a:r>
          <a:r>
            <a:rPr lang="es-ES" sz="1100" b="1" kern="1200" baseline="0" dirty="0"/>
            <a:t>potencial perjuicio </a:t>
          </a:r>
          <a:r>
            <a:rPr lang="es-ES" sz="1100" kern="1200" baseline="0" dirty="0"/>
            <a:t>empresarial para el negocio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 dirty="0"/>
            <a:t>Que requiera la adopción de medidas </a:t>
          </a:r>
          <a:r>
            <a:rPr lang="es-ES" sz="1100" b="1" kern="1200" baseline="0" dirty="0"/>
            <a:t>urgentes e inmediatas</a:t>
          </a:r>
          <a:endParaRPr lang="en-US" sz="1100" kern="1200" dirty="0"/>
        </a:p>
      </dsp:txBody>
      <dsp:txXfrm>
        <a:off x="41240" y="1924704"/>
        <a:ext cx="2738926" cy="1281381"/>
      </dsp:txXfrm>
    </dsp:sp>
    <dsp:sp modelId="{B09EB73F-1122-44F1-93A7-2A06760FC6C0}">
      <dsp:nvSpPr>
        <dsp:cNvPr id="0" name=""/>
        <dsp:cNvSpPr/>
      </dsp:nvSpPr>
      <dsp:spPr>
        <a:xfrm>
          <a:off x="3350555" y="252497"/>
          <a:ext cx="993260" cy="99326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AA005-CB58-48AA-8DA7-189017C1B63A}">
      <dsp:nvSpPr>
        <dsp:cNvPr id="0" name=""/>
        <dsp:cNvSpPr/>
      </dsp:nvSpPr>
      <dsp:spPr>
        <a:xfrm>
          <a:off x="3350555" y="1358652"/>
          <a:ext cx="2837886" cy="1464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400" kern="1200" dirty="0"/>
            <a:t>“Podrán” llevar a cabo acciones de formación y sensibilización de su plantilla sobre un uso razonable de las herramientas tecnológicas que evite el riesgo de fatiga informática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400" kern="1200" dirty="0"/>
        </a:p>
      </dsp:txBody>
      <dsp:txXfrm>
        <a:off x="3350555" y="1358652"/>
        <a:ext cx="2837886" cy="1464715"/>
      </dsp:txXfrm>
    </dsp:sp>
    <dsp:sp modelId="{AC58E4CD-2A4D-49FE-AA15-E64575271E81}">
      <dsp:nvSpPr>
        <dsp:cNvPr id="0" name=""/>
        <dsp:cNvSpPr/>
      </dsp:nvSpPr>
      <dsp:spPr>
        <a:xfrm>
          <a:off x="3491716" y="2859285"/>
          <a:ext cx="2240440" cy="35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 dirty="0"/>
            <a:t>¿Potestativo?</a:t>
          </a:r>
          <a:endParaRPr lang="en-US" sz="1100" kern="1200" dirty="0"/>
        </a:p>
      </dsp:txBody>
      <dsp:txXfrm>
        <a:off x="3491716" y="2859285"/>
        <a:ext cx="2240440" cy="35273"/>
      </dsp:txXfrm>
    </dsp:sp>
    <dsp:sp modelId="{AF681D62-1530-44F1-8AD9-A15FD0579CC3}">
      <dsp:nvSpPr>
        <dsp:cNvPr id="0" name=""/>
        <dsp:cNvSpPr/>
      </dsp:nvSpPr>
      <dsp:spPr>
        <a:xfrm>
          <a:off x="7041340" y="-59029"/>
          <a:ext cx="993260" cy="99326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EF23B-6FBF-40D5-87A0-09BE0049BD0E}">
      <dsp:nvSpPr>
        <dsp:cNvPr id="0" name=""/>
        <dsp:cNvSpPr/>
      </dsp:nvSpPr>
      <dsp:spPr>
        <a:xfrm>
          <a:off x="7041340" y="1047125"/>
          <a:ext cx="2837886" cy="1464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S" sz="1400" kern="1200" dirty="0"/>
            <a:t>Se consideran BP para la mejor gestión del tiempo de trabajo: </a:t>
          </a:r>
          <a:endParaRPr lang="en-US" sz="1400" kern="1200" dirty="0"/>
        </a:p>
      </dsp:txBody>
      <dsp:txXfrm>
        <a:off x="7041340" y="1047125"/>
        <a:ext cx="2837886" cy="1464715"/>
      </dsp:txXfrm>
    </dsp:sp>
    <dsp:sp modelId="{5D14425C-B4D7-440A-9EBE-8163586D1181}">
      <dsp:nvSpPr>
        <dsp:cNvPr id="0" name=""/>
        <dsp:cNvSpPr/>
      </dsp:nvSpPr>
      <dsp:spPr>
        <a:xfrm>
          <a:off x="6400886" y="1861896"/>
          <a:ext cx="3550423" cy="1281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 dirty="0"/>
            <a:t>Programar respuestas automáticas para períodos de ausencia…designando los datos de contacto de quien asuman las tareas en su ausencia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100" kern="1200" baseline="0" dirty="0"/>
        </a:p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 dirty="0"/>
            <a:t>	Utilizar “envío retardado”</a:t>
          </a:r>
          <a:endParaRPr lang="en-US" sz="1100" kern="1200" dirty="0"/>
        </a:p>
      </dsp:txBody>
      <dsp:txXfrm>
        <a:off x="6400886" y="1861896"/>
        <a:ext cx="3550423" cy="12813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50931-E38A-48F5-8933-73B55554FEE0}">
      <dsp:nvSpPr>
        <dsp:cNvPr id="0" name=""/>
        <dsp:cNvSpPr/>
      </dsp:nvSpPr>
      <dsp:spPr>
        <a:xfrm>
          <a:off x="0" y="2974"/>
          <a:ext cx="9603275" cy="6923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7C00E-747B-4325-B48A-8EC3CFC90856}">
      <dsp:nvSpPr>
        <dsp:cNvPr id="0" name=""/>
        <dsp:cNvSpPr/>
      </dsp:nvSpPr>
      <dsp:spPr>
        <a:xfrm>
          <a:off x="209433" y="158751"/>
          <a:ext cx="380788" cy="3807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53B85-06E9-44C7-90CB-136E83D04E3E}">
      <dsp:nvSpPr>
        <dsp:cNvPr id="0" name=""/>
        <dsp:cNvSpPr/>
      </dsp:nvSpPr>
      <dsp:spPr>
        <a:xfrm>
          <a:off x="799655" y="2974"/>
          <a:ext cx="8802837" cy="692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73" tIns="73273" rIns="73273" bIns="7327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Se menciona, pero no existe un concepto comúnmente aceptado</a:t>
          </a:r>
          <a:endParaRPr lang="en-US" sz="1700" kern="1200"/>
        </a:p>
      </dsp:txBody>
      <dsp:txXfrm>
        <a:off x="799655" y="2974"/>
        <a:ext cx="8802837" cy="692342"/>
      </dsp:txXfrm>
    </dsp:sp>
    <dsp:sp modelId="{0768DBCA-720E-4F9D-8E4A-D3696F32F236}">
      <dsp:nvSpPr>
        <dsp:cNvPr id="0" name=""/>
        <dsp:cNvSpPr/>
      </dsp:nvSpPr>
      <dsp:spPr>
        <a:xfrm>
          <a:off x="0" y="868402"/>
          <a:ext cx="9603275" cy="6923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275C2-4423-47F6-802D-0E28521435E6}">
      <dsp:nvSpPr>
        <dsp:cNvPr id="0" name=""/>
        <dsp:cNvSpPr/>
      </dsp:nvSpPr>
      <dsp:spPr>
        <a:xfrm>
          <a:off x="209433" y="1024179"/>
          <a:ext cx="380788" cy="3807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E4018-3E92-44A7-AADE-10646CCDB547}">
      <dsp:nvSpPr>
        <dsp:cNvPr id="0" name=""/>
        <dsp:cNvSpPr/>
      </dsp:nvSpPr>
      <dsp:spPr>
        <a:xfrm>
          <a:off x="799655" y="868402"/>
          <a:ext cx="4321473" cy="692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73" tIns="73273" rIns="73273" bIns="7327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El término “fatiga” es muy amplio y no es definido de manera unívoca</a:t>
          </a:r>
          <a:endParaRPr lang="en-US" sz="1700" kern="1200"/>
        </a:p>
      </dsp:txBody>
      <dsp:txXfrm>
        <a:off x="799655" y="868402"/>
        <a:ext cx="4321473" cy="692342"/>
      </dsp:txXfrm>
    </dsp:sp>
    <dsp:sp modelId="{5FDD0461-6EEA-4600-9AF3-FE0F42712260}">
      <dsp:nvSpPr>
        <dsp:cNvPr id="0" name=""/>
        <dsp:cNvSpPr/>
      </dsp:nvSpPr>
      <dsp:spPr>
        <a:xfrm>
          <a:off x="5121129" y="868402"/>
          <a:ext cx="4481364" cy="692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73" tIns="73273" rIns="73273" bIns="73273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/>
            <a:t>RAE: agitación duradera, cansancio, trabajo intenso y prolongado</a:t>
          </a:r>
          <a:endParaRPr lang="en-US" sz="1100" kern="1200"/>
        </a:p>
      </dsp:txBody>
      <dsp:txXfrm>
        <a:off x="5121129" y="868402"/>
        <a:ext cx="4481364" cy="692342"/>
      </dsp:txXfrm>
    </dsp:sp>
    <dsp:sp modelId="{4FCCA897-AAA8-450A-A645-FBEB55038FC3}">
      <dsp:nvSpPr>
        <dsp:cNvPr id="0" name=""/>
        <dsp:cNvSpPr/>
      </dsp:nvSpPr>
      <dsp:spPr>
        <a:xfrm>
          <a:off x="0" y="1733830"/>
          <a:ext cx="9603275" cy="6923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C336A4-A48E-43D2-B4A3-C49F3AAA9678}">
      <dsp:nvSpPr>
        <dsp:cNvPr id="0" name=""/>
        <dsp:cNvSpPr/>
      </dsp:nvSpPr>
      <dsp:spPr>
        <a:xfrm>
          <a:off x="209433" y="1889607"/>
          <a:ext cx="380788" cy="3807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F8A0D-C773-43AF-881A-60D95236BF8A}">
      <dsp:nvSpPr>
        <dsp:cNvPr id="0" name=""/>
        <dsp:cNvSpPr/>
      </dsp:nvSpPr>
      <dsp:spPr>
        <a:xfrm>
          <a:off x="799655" y="1733830"/>
          <a:ext cx="8802837" cy="692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73" tIns="73273" rIns="73273" bIns="7327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Se relaciona con la carga mental del trabajo</a:t>
          </a:r>
          <a:endParaRPr lang="en-US" sz="1700" kern="1200"/>
        </a:p>
      </dsp:txBody>
      <dsp:txXfrm>
        <a:off x="799655" y="1733830"/>
        <a:ext cx="8802837" cy="692342"/>
      </dsp:txXfrm>
    </dsp:sp>
    <dsp:sp modelId="{CD4F42D8-B29B-45D0-95BF-3E1C772F4B2C}">
      <dsp:nvSpPr>
        <dsp:cNvPr id="0" name=""/>
        <dsp:cNvSpPr/>
      </dsp:nvSpPr>
      <dsp:spPr>
        <a:xfrm>
          <a:off x="0" y="2599258"/>
          <a:ext cx="9603275" cy="6923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9EC95-9380-461F-8E3C-1F14B0279CC8}">
      <dsp:nvSpPr>
        <dsp:cNvPr id="0" name=""/>
        <dsp:cNvSpPr/>
      </dsp:nvSpPr>
      <dsp:spPr>
        <a:xfrm>
          <a:off x="209433" y="2755035"/>
          <a:ext cx="380788" cy="3807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801C8-9D50-4AAB-8C83-1732CABD6E61}">
      <dsp:nvSpPr>
        <dsp:cNvPr id="0" name=""/>
        <dsp:cNvSpPr/>
      </dsp:nvSpPr>
      <dsp:spPr>
        <a:xfrm>
          <a:off x="799655" y="2599258"/>
          <a:ext cx="4321473" cy="692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73" tIns="73273" rIns="73273" bIns="73273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/>
            <a:t>Posibles efectos nocivos para la salud ocular y psicosomática:</a:t>
          </a:r>
          <a:endParaRPr lang="en-US" sz="1700" kern="1200"/>
        </a:p>
      </dsp:txBody>
      <dsp:txXfrm>
        <a:off x="799655" y="2599258"/>
        <a:ext cx="4321473" cy="692342"/>
      </dsp:txXfrm>
    </dsp:sp>
    <dsp:sp modelId="{668636AD-BB89-4DE9-BCB3-0FA1492AD720}">
      <dsp:nvSpPr>
        <dsp:cNvPr id="0" name=""/>
        <dsp:cNvSpPr/>
      </dsp:nvSpPr>
      <dsp:spPr>
        <a:xfrm>
          <a:off x="5121129" y="2599258"/>
          <a:ext cx="4481364" cy="692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73" tIns="73273" rIns="73273" bIns="73273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/>
            <a:t>Fatiga mental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/>
            <a:t>Estrés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baseline="0"/>
            <a:t>Tecnofobia…</a:t>
          </a:r>
          <a:endParaRPr lang="en-US" sz="1100" kern="1200"/>
        </a:p>
      </dsp:txBody>
      <dsp:txXfrm>
        <a:off x="5121129" y="2599258"/>
        <a:ext cx="4481364" cy="6923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FA941-2D54-4DE9-99BD-D90C55B03128}">
      <dsp:nvSpPr>
        <dsp:cNvPr id="0" name=""/>
        <dsp:cNvSpPr/>
      </dsp:nvSpPr>
      <dsp:spPr>
        <a:xfrm>
          <a:off x="0" y="119843"/>
          <a:ext cx="5913437" cy="1427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La “fatiga informática” no viene limitada al cansancio o aspectos físicos,  dada su clara conexión con el tecno estrés o la tecno invasión </a:t>
          </a:r>
          <a:endParaRPr lang="en-US" sz="2000" kern="1200" dirty="0"/>
        </a:p>
      </dsp:txBody>
      <dsp:txXfrm>
        <a:off x="69680" y="189523"/>
        <a:ext cx="5774077" cy="1288040"/>
      </dsp:txXfrm>
    </dsp:sp>
    <dsp:sp modelId="{B444BD73-77DE-49E6-9E4A-96EF3C14827E}">
      <dsp:nvSpPr>
        <dsp:cNvPr id="0" name=""/>
        <dsp:cNvSpPr/>
      </dsp:nvSpPr>
      <dsp:spPr>
        <a:xfrm>
          <a:off x="0" y="1604844"/>
          <a:ext cx="5913437" cy="1427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Ha de interpretarse de forma amplia, prestando atención a la fatiga psíquica, al tecno servilismo y alienación, así como al incremento de la “carga mental”</a:t>
          </a:r>
          <a:endParaRPr lang="en-US" sz="2000" kern="1200" dirty="0"/>
        </a:p>
      </dsp:txBody>
      <dsp:txXfrm>
        <a:off x="69680" y="1674524"/>
        <a:ext cx="5774077" cy="1288040"/>
      </dsp:txXfrm>
    </dsp:sp>
    <dsp:sp modelId="{29FB2EF9-EC95-4F95-AF29-1CCD5DB1A043}">
      <dsp:nvSpPr>
        <dsp:cNvPr id="0" name=""/>
        <dsp:cNvSpPr/>
      </dsp:nvSpPr>
      <dsp:spPr>
        <a:xfrm>
          <a:off x="0" y="3089843"/>
          <a:ext cx="5913437" cy="1427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Impacto negativo en el bienestar de los trabajadores: por la necesidad de responder a unas expectativas de conducta excesivas o alejadas de sus capacidades</a:t>
          </a:r>
          <a:endParaRPr lang="en-US" sz="2000" kern="1200"/>
        </a:p>
      </dsp:txBody>
      <dsp:txXfrm>
        <a:off x="69680" y="3159523"/>
        <a:ext cx="5774077" cy="1288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547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471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119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683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377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97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59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446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8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835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071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6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F0792A-0F2B-4A2E-AB38-0A4F18A3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7DB18D-C2F1-4C8C-8808-9C01ECE68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55" y="2028418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D9E2ED-FF90-4200-A7EE-6D41D6526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018" y="644327"/>
            <a:ext cx="9299965" cy="4811366"/>
          </a:xfrm>
          <a:prstGeom prst="rect">
            <a:avLst/>
          </a:prstGeom>
          <a:gradFill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4BEB8D-68AD-4314-8A2B-F8DC85A53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9494" y="967934"/>
            <a:ext cx="8673013" cy="4164964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7346401-8D64-4883-B044-155B2E8F0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3063" y="1590734"/>
            <a:ext cx="7405874" cy="2520012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algn="ctr"/>
            <a:r>
              <a:rPr lang="es-ES" sz="3300">
                <a:solidFill>
                  <a:schemeClr val="tx2"/>
                </a:solidFill>
              </a:rPr>
              <a:t>Protocolos desconexión digital y prevención fatiga informática: </a:t>
            </a:r>
            <a:br>
              <a:rPr lang="es-ES" sz="3300">
                <a:solidFill>
                  <a:schemeClr val="tx2"/>
                </a:solidFill>
              </a:rPr>
            </a:br>
            <a:r>
              <a:rPr lang="es-ES" sz="3300">
                <a:solidFill>
                  <a:schemeClr val="tx2"/>
                </a:solidFill>
              </a:rPr>
              <a:t>marco normativo y conceptos básicos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0B01BC-4339-4923-A896-6324D604F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4427183"/>
            <a:ext cx="7379502" cy="522928"/>
          </a:xfrm>
        </p:spPr>
        <p:txBody>
          <a:bodyPr>
            <a:normAutofit/>
          </a:bodyPr>
          <a:lstStyle/>
          <a:p>
            <a:pPr algn="ctr"/>
            <a:r>
              <a:rPr lang="es-ES">
                <a:solidFill>
                  <a:srgbClr val="000000"/>
                </a:solidFill>
              </a:rPr>
              <a:t>M.T. IGARTUA MIRÓ. JAÉN, 27 JUNIO 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A77FB0C-28BC-4111-9B52-5519F8FC9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5" t="7251" r="27757" b="71770"/>
          <a:stretch/>
        </p:blipFill>
        <p:spPr>
          <a:xfrm>
            <a:off x="2431572" y="1315695"/>
            <a:ext cx="7328856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7A340D6-F815-4E10-96F1-11675989C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5" t="7251" r="27757" b="71770"/>
          <a:stretch/>
        </p:blipFill>
        <p:spPr>
          <a:xfrm>
            <a:off x="2431572" y="4209395"/>
            <a:ext cx="7328856" cy="155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4130F5-8C83-4EE4-B805-07AC9C7CF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30094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61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2B985F-E839-44D5-9DD8-BC9DEE343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23E73CB-F237-449D-BA35-D5053F831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es-ES" dirty="0"/>
              <a:t>EL DERECHO A LA DESCONEXIÓN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D73AC3-7DF7-43FB-9D67-3CE387E94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965CCFE-3123-4C5E-BA80-B081F41E6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0DBF99F-3968-6402-1566-B11343B75A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294805"/>
              </p:ext>
            </p:extLst>
          </p:nvPr>
        </p:nvGraphicFramePr>
        <p:xfrm>
          <a:off x="1130270" y="2502076"/>
          <a:ext cx="9604375" cy="369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442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FE7134-47B1-4BFF-93CB-669E11257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C80069-E6E2-4AEB-F01A-39FE75004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77397" cy="4584527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Valoración de la regulación legal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082E92-1FB7-2B60-3C77-E979CF6CF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1900"/>
              <a:t>Parece una “contrapartida” al incremento de los poderes empresariales </a:t>
            </a:r>
          </a:p>
          <a:p>
            <a:pPr>
              <a:lnSpc>
                <a:spcPct val="110000"/>
              </a:lnSpc>
            </a:pPr>
            <a:r>
              <a:rPr lang="es-ES" sz="1900"/>
              <a:t>Responde a la extensión del uso generalizado de dispositivos digitales, dentro y fuera del lugar de trabajo</a:t>
            </a:r>
          </a:p>
          <a:p>
            <a:pPr>
              <a:lnSpc>
                <a:spcPct val="110000"/>
              </a:lnSpc>
            </a:pPr>
            <a:r>
              <a:rPr lang="es-ES" sz="1900"/>
              <a:t>La aproximación está más vinculada a la intimidad personal y familiar, solo incidentalmente a la conciliación</a:t>
            </a:r>
          </a:p>
          <a:p>
            <a:pPr>
              <a:lnSpc>
                <a:spcPct val="110000"/>
              </a:lnSpc>
            </a:pPr>
            <a:r>
              <a:rPr lang="es-ES" sz="1900"/>
              <a:t>Queda en un plano muy secundario el enfoque </a:t>
            </a:r>
            <a:r>
              <a:rPr lang="es-ES" sz="1900" b="1"/>
              <a:t>estrictamente preventivo </a:t>
            </a:r>
            <a:r>
              <a:rPr lang="es-ES" sz="1900"/>
              <a:t>del problema, pese a su esencialidad para paliar las nefastas consecuencias de la conectividad permanente sobre la salud de los trabajadores </a:t>
            </a:r>
          </a:p>
        </p:txBody>
      </p:sp>
    </p:spTree>
    <p:extLst>
      <p:ext uri="{BB962C8B-B14F-4D97-AF65-F5344CB8AC3E}">
        <p14:creationId xmlns:p14="http://schemas.microsoft.com/office/powerpoint/2010/main" val="2438651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545E06B-29C0-4F08-9F61-140CD1A7A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E54A31-B091-4774-BDD5-9F726783E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B1A5745-C194-4D74-AEC5-A69BF84F4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s-ES" dirty="0"/>
              <a:t>DERECHO-DEBER TRABAJADOR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4E0E46-9D8A-46BA-8EF9-FC43A7EE7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565909D0-D2D2-46A8-8332-49E6173A4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3D2EAFB-E46A-4A8C-9E83-AF5286317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AFEA4BCF-1CF9-4959-A2D8-A97926D25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C3D86AD-ED00-A7BE-D304-D7E3BC2EA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43435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016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CC600D-86F3-4B9A-AD13-3908AD1ED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969B2D-8E82-422E-BE43-6A0D2730D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61" y="1600199"/>
            <a:ext cx="3171432" cy="4297680"/>
          </a:xfrm>
        </p:spPr>
        <p:txBody>
          <a:bodyPr anchor="ctr">
            <a:normAutofit/>
          </a:bodyPr>
          <a:lstStyle/>
          <a:p>
            <a:r>
              <a:rPr lang="es-ES" dirty="0"/>
              <a:t>El papel de la negociación colectiva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661271-B15B-4043-B708-1BD7F1D2C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1" t="10889" r="38495" b="30830"/>
          <a:stretch/>
        </p:blipFill>
        <p:spPr>
          <a:xfrm rot="5400000">
            <a:off x="2509892" y="3682213"/>
            <a:ext cx="4288809" cy="1425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1CA61C-BBD8-422E-8125-E0E594002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636" y="1600199"/>
            <a:ext cx="6078218" cy="4297680"/>
          </a:xfrm>
        </p:spPr>
        <p:txBody>
          <a:bodyPr anchor="ctr">
            <a:normAutofit/>
          </a:bodyPr>
          <a:lstStyle/>
          <a:p>
            <a:r>
              <a:rPr lang="es-ES" dirty="0"/>
              <a:t>Debe adoptar </a:t>
            </a:r>
            <a:r>
              <a:rPr lang="es-ES" b="1" dirty="0"/>
              <a:t>nuevos contenidos </a:t>
            </a:r>
            <a:r>
              <a:rPr lang="es-ES" dirty="0"/>
              <a:t>relacionados con las tecnologías</a:t>
            </a:r>
          </a:p>
          <a:p>
            <a:r>
              <a:rPr lang="es-ES" dirty="0"/>
              <a:t>Y una regulación más equilibrada de la gestión flexible del tiempo de trabajo</a:t>
            </a:r>
          </a:p>
          <a:p>
            <a:r>
              <a:rPr lang="es-ES" dirty="0"/>
              <a:t>No se prevé un deber de negociar en esta materia; previsión que tampoco suele arrojar resultados positivos en exceso</a:t>
            </a:r>
          </a:p>
        </p:txBody>
      </p:sp>
    </p:spTree>
    <p:extLst>
      <p:ext uri="{BB962C8B-B14F-4D97-AF65-F5344CB8AC3E}">
        <p14:creationId xmlns:p14="http://schemas.microsoft.com/office/powerpoint/2010/main" val="3975184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545E06B-29C0-4F08-9F61-140CD1A7A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E54A31-B091-4774-BDD5-9F726783E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7D0563-BAD4-9D96-B433-91028794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s-ES" dirty="0"/>
              <a:t>AENC 2023-2025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24E0E46-9D8A-46BA-8EF9-FC43A7EE7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Title 1">
            <a:extLst>
              <a:ext uri="{FF2B5EF4-FFF2-40B4-BE49-F238E27FC236}">
                <a16:creationId xmlns:a16="http://schemas.microsoft.com/office/drawing/2014/main" id="{565909D0-D2D2-46A8-8332-49E6173A4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3D2EAFB-E46A-4A8C-9E83-AF5286317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AFEA4BCF-1CF9-4959-A2D8-A97926D25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graphicFrame>
        <p:nvGraphicFramePr>
          <p:cNvPr id="18" name="Marcador de contenido 2">
            <a:extLst>
              <a:ext uri="{FF2B5EF4-FFF2-40B4-BE49-F238E27FC236}">
                <a16:creationId xmlns:a16="http://schemas.microsoft.com/office/drawing/2014/main" id="{1A986F2B-5192-8539-D11B-79C5C2CAB4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973581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0351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43B516D3-E37F-4626-8C4F-CDD6D27EB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3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7C6F244-E36E-A990-66BD-26D3C9C8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504" y="1240076"/>
            <a:ext cx="2727813" cy="4584527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FFFFFF"/>
                </a:solidFill>
              </a:rPr>
              <a:t>AENC 2023: </a:t>
            </a:r>
            <a:r>
              <a:rPr lang="es-ES" dirty="0">
                <a:solidFill>
                  <a:srgbClr val="FFFFFF"/>
                </a:solidFill>
              </a:rPr>
              <a:t>Criterios para la Negociación Colectiva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1BD72C-1076-B84B-6835-75FEB6EE1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240077"/>
            <a:ext cx="6034827" cy="4916465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s-ES" sz="1500" dirty="0"/>
              <a:t>No lo aborda en términos de obligación (derecho a la desconexión digital)</a:t>
            </a:r>
          </a:p>
          <a:p>
            <a:pPr>
              <a:lnSpc>
                <a:spcPct val="110000"/>
              </a:lnSpc>
            </a:pPr>
            <a:r>
              <a:rPr lang="es-ES" sz="1500" dirty="0"/>
              <a:t>Definición: “</a:t>
            </a:r>
            <a:r>
              <a:rPr lang="es-ES" sz="1500" b="1" dirty="0"/>
              <a:t>limitación</a:t>
            </a:r>
            <a:r>
              <a:rPr lang="es-ES" sz="1500" dirty="0"/>
              <a:t> del uso de las nuevas tecnologías fuera de la jornada específica para garantizar el tiempo de descanso, festivos y vacaciones de las personas trabajadoras”</a:t>
            </a:r>
          </a:p>
          <a:p>
            <a:pPr>
              <a:lnSpc>
                <a:spcPct val="110000"/>
              </a:lnSpc>
            </a:pPr>
            <a:r>
              <a:rPr lang="es-ES" sz="1500" dirty="0"/>
              <a:t>Contribuye a la salud, especialmente en lo que concierne al </a:t>
            </a:r>
            <a:r>
              <a:rPr lang="es-ES" sz="1500" b="1" dirty="0"/>
              <a:t>estrés tecnológico</a:t>
            </a:r>
            <a:r>
              <a:rPr lang="es-ES" sz="1500" dirty="0"/>
              <a:t>, mejorando el </a:t>
            </a:r>
            <a:r>
              <a:rPr lang="es-ES" sz="1500" b="1" dirty="0"/>
              <a:t>clima laboral y la calidad del trabajo</a:t>
            </a:r>
            <a:r>
              <a:rPr lang="es-ES" sz="1500" dirty="0"/>
              <a:t>…</a:t>
            </a:r>
          </a:p>
          <a:p>
            <a:pPr>
              <a:lnSpc>
                <a:spcPct val="110000"/>
              </a:lnSpc>
            </a:pPr>
            <a:r>
              <a:rPr lang="es-ES" sz="1500" dirty="0"/>
              <a:t>Derecho a </a:t>
            </a:r>
            <a:r>
              <a:rPr lang="es-ES" sz="1500" b="1" dirty="0"/>
              <a:t>no atender </a:t>
            </a:r>
            <a:r>
              <a:rPr lang="es-ES" sz="1500" dirty="0"/>
              <a:t>dispositivos digitales fuera de la jornada. </a:t>
            </a:r>
          </a:p>
          <a:p>
            <a:pPr>
              <a:lnSpc>
                <a:spcPct val="110000"/>
              </a:lnSpc>
            </a:pPr>
            <a:r>
              <a:rPr lang="es-ES" sz="1500" dirty="0"/>
              <a:t>La conexión voluntaria por parte del trabajador… no conllevará responsabilidades de la empresa</a:t>
            </a:r>
          </a:p>
          <a:p>
            <a:pPr lvl="1">
              <a:lnSpc>
                <a:spcPct val="110000"/>
              </a:lnSpc>
            </a:pPr>
            <a:r>
              <a:rPr lang="es-ES" sz="1500" dirty="0"/>
              <a:t>Voluntariedad “relativa”</a:t>
            </a:r>
          </a:p>
          <a:p>
            <a:pPr lvl="1">
              <a:lnSpc>
                <a:spcPct val="110000"/>
              </a:lnSpc>
            </a:pPr>
            <a:r>
              <a:rPr lang="es-ES" sz="1500" dirty="0"/>
              <a:t>Deber vigilancia (?)</a:t>
            </a:r>
          </a:p>
          <a:p>
            <a:pPr>
              <a:lnSpc>
                <a:spcPct val="110000"/>
              </a:lnSpc>
            </a:pPr>
            <a:r>
              <a:rPr lang="es-ES" sz="1500" dirty="0"/>
              <a:t>No obligados a responder ni los superiores podrán requerir respuestas fuera de la jornada (llamadas o comunicados)</a:t>
            </a:r>
          </a:p>
          <a:p>
            <a:pPr>
              <a:lnSpc>
                <a:spcPct val="110000"/>
              </a:lnSpc>
            </a:pPr>
            <a:endParaRPr lang="es-ES" sz="1500" dirty="0"/>
          </a:p>
          <a:p>
            <a:pPr lvl="1">
              <a:lnSpc>
                <a:spcPct val="110000"/>
              </a:lnSpc>
            </a:pPr>
            <a:endParaRPr lang="es-ES" sz="1500" dirty="0"/>
          </a:p>
        </p:txBody>
      </p:sp>
    </p:spTree>
    <p:extLst>
      <p:ext uri="{BB962C8B-B14F-4D97-AF65-F5344CB8AC3E}">
        <p14:creationId xmlns:p14="http://schemas.microsoft.com/office/powerpoint/2010/main" val="677707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9CBB0-9D76-EB90-58EC-AA5D319B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es-ES" dirty="0"/>
              <a:t>Criterios para la NC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77B49D8-D405-29C5-0662-5AC5A33BA4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890123"/>
              </p:ext>
            </p:extLst>
          </p:nvPr>
        </p:nvGraphicFramePr>
        <p:xfrm>
          <a:off x="612184" y="2002559"/>
          <a:ext cx="10251534" cy="3147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1441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FE7134-47B1-4BFF-93CB-669E11257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B7853C-54F1-F5D5-4554-EA398766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77397" cy="4584527"/>
          </a:xfrm>
        </p:spPr>
        <p:txBody>
          <a:bodyPr>
            <a:normAutofit/>
          </a:bodyPr>
          <a:lstStyle/>
          <a:p>
            <a:r>
              <a:rPr lang="es-ES" sz="3000" dirty="0">
                <a:solidFill>
                  <a:srgbClr val="FFFFFF"/>
                </a:solidFill>
              </a:rPr>
              <a:t>Referencia a SAN 22 MARZO 2022 (R. 33/2022, excepciones -“reconexión” digital-)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7272D1-353F-20F1-4075-4069B018C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fontScale="85000" lnSpcReduction="10000"/>
          </a:bodyPr>
          <a:lstStyle/>
          <a:p>
            <a:r>
              <a:rPr lang="es-ES" dirty="0"/>
              <a:t>acuerdo de teletrabajo</a:t>
            </a:r>
          </a:p>
          <a:p>
            <a:pPr lvl="1"/>
            <a:r>
              <a:rPr lang="es-ES" dirty="0"/>
              <a:t>Cabe exigir localización </a:t>
            </a:r>
            <a:r>
              <a:rPr lang="es-ES" b="1" dirty="0"/>
              <a:t>en horas de trabajo </a:t>
            </a:r>
            <a:r>
              <a:rPr lang="es-ES" dirty="0"/>
              <a:t>(domicilio o en otro lugar): por teléfono y correo electrónico (facilitados por la empresa, no sus medios personales) </a:t>
            </a:r>
          </a:p>
          <a:p>
            <a:pPr lvl="1"/>
            <a:r>
              <a:rPr lang="es-ES" b="1" dirty="0"/>
              <a:t>Reconexión</a:t>
            </a:r>
            <a:r>
              <a:rPr lang="es-ES" dirty="0"/>
              <a:t> : atender demandas en circunstancias de urgencia justificada: las que supongan un perjuicio empresarial o del negocio cuya urgencia temporal requiera una respuesta inmediata</a:t>
            </a:r>
          </a:p>
          <a:p>
            <a:pPr lvl="1"/>
            <a:r>
              <a:rPr lang="es-ES" u="sng" dirty="0"/>
              <a:t>No es un derecho absoluto, pero los límites no pueden quedar en manos de una de las partes</a:t>
            </a:r>
            <a:r>
              <a:rPr lang="es-ES" dirty="0"/>
              <a:t> </a:t>
            </a:r>
          </a:p>
          <a:p>
            <a:pPr lvl="1"/>
            <a:r>
              <a:rPr lang="es-ES" dirty="0"/>
              <a:t>Este tipo de excepciones, donde la empresa impone su criterio tienden a favorecer la conexión permanente e incrementar la fatiga digital: ACUERDO</a:t>
            </a:r>
          </a:p>
          <a:p>
            <a:pPr lvl="1"/>
            <a:r>
              <a:rPr lang="es-ES" dirty="0"/>
              <a:t>Las regulaciones convencionales se muestran excesivamente genéricas con las excepciones o reconexión digital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9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0A7A1D-6DE2-A523-38E7-8A3DFCE4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propuesta de Directiva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3AE832-6427-5467-C52C-B33C246C5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Exige que las EXCEPCIONES… respondan a casos de fuerza mayor u otras emergencias</a:t>
            </a:r>
          </a:p>
          <a:p>
            <a:r>
              <a:rPr lang="es-ES" dirty="0"/>
              <a:t>El empresario debe informar por escrito a cada trabajador afectado de los motivos… justificando la necesidad de la excepción cada vez que se recurra a ella</a:t>
            </a:r>
          </a:p>
          <a:p>
            <a:r>
              <a:rPr lang="es-ES" dirty="0"/>
              <a:t>Compensación por el trabajo realizado</a:t>
            </a:r>
          </a:p>
          <a:p>
            <a:pPr lvl="1"/>
            <a:r>
              <a:rPr lang="es-ES" dirty="0"/>
              <a:t>No hace referencia al acuerdo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4693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28AC827-DE41-4D3E-A58A-7459D979E6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70FF32-A567-464F-9FA0-6083056FC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595B396-3D47-C5F3-5CAF-782F6BE3D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450" y="1289304"/>
            <a:ext cx="2996704" cy="4279393"/>
          </a:xfrm>
        </p:spPr>
        <p:txBody>
          <a:bodyPr anchor="ctr">
            <a:normAutofit/>
          </a:bodyPr>
          <a:lstStyle/>
          <a:p>
            <a:r>
              <a:rPr lang="es-ES" sz="3000"/>
              <a:t>OBJETIVOS DESCONEXIÓN DIGITAL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FAD7B33-B27E-4BD4-BE9C-A3698E433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80324" y="957031"/>
            <a:ext cx="6574529" cy="4943939"/>
            <a:chOff x="7807230" y="2012810"/>
            <a:chExt cx="3251252" cy="34598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1D039DC-5A65-400A-9CD6-F9725D1B6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C3A47B2-ECD5-4DBE-A76C-FBFBFE127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197647C-4C56-4F84-ABC7-9E6F3E6783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360" y="1292111"/>
            <a:ext cx="5934456" cy="4279392"/>
          </a:xfrm>
          <a:prstGeom prst="rect">
            <a:avLst/>
          </a:prstGeom>
          <a:solidFill>
            <a:schemeClr val="bg2"/>
          </a:solidFill>
          <a:ln w="3175" cap="sq">
            <a:solidFill>
              <a:schemeClr val="bg1">
                <a:lumMod val="75000"/>
              </a:schemeClr>
            </a:solidFill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47AF55-D828-A3C0-EF66-FC37D0E6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2091" y="1598346"/>
            <a:ext cx="5290143" cy="3642379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1800" dirty="0"/>
              <a:t>Protección de la intimidad</a:t>
            </a:r>
          </a:p>
          <a:p>
            <a:pPr>
              <a:lnSpc>
                <a:spcPct val="110000"/>
              </a:lnSpc>
            </a:pPr>
            <a:r>
              <a:rPr lang="es-ES" sz="1800" dirty="0"/>
              <a:t>Mejora del equilibrio familia-trabajo</a:t>
            </a:r>
          </a:p>
          <a:p>
            <a:pPr>
              <a:lnSpc>
                <a:spcPct val="110000"/>
              </a:lnSpc>
            </a:pPr>
            <a:r>
              <a:rPr lang="es-ES" sz="1800" dirty="0"/>
              <a:t>Prevención de riesgos psicosociales, reconducidos en la LPRL a la </a:t>
            </a:r>
            <a:r>
              <a:rPr lang="es-ES" sz="1800" b="1" dirty="0"/>
              <a:t>fatiga informática</a:t>
            </a:r>
            <a:r>
              <a:rPr lang="es-ES" sz="1800" dirty="0"/>
              <a:t>, pero que no se limitan exclusivamente a la misma </a:t>
            </a:r>
          </a:p>
          <a:p>
            <a:pPr>
              <a:lnSpc>
                <a:spcPct val="110000"/>
              </a:lnSpc>
            </a:pPr>
            <a:r>
              <a:rPr lang="es-ES" sz="1800" dirty="0"/>
              <a:t>Es todavía muy pobre el abordaje de esta cuestión en los sistemas preventivos (ER, planificación…)</a:t>
            </a:r>
          </a:p>
          <a:p>
            <a:pPr>
              <a:lnSpc>
                <a:spcPct val="110000"/>
              </a:lnSpc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46785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290046-F95F-7B21-4AC1-21AE6D75B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Derecho a la desconexión digital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28DD23-A1CE-7197-5E28-448E9CDF3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Estrategia Europea de SST 2021-2027</a:t>
            </a:r>
          </a:p>
          <a:p>
            <a:r>
              <a:rPr lang="es-ES" dirty="0"/>
              <a:t>Resolución del Parlamento Europeo sobre la Estrategia </a:t>
            </a:r>
          </a:p>
          <a:p>
            <a:r>
              <a:rPr lang="es-ES" dirty="0"/>
              <a:t>Estrategia Española 2023-2027</a:t>
            </a:r>
          </a:p>
          <a:p>
            <a:r>
              <a:rPr lang="es-ES" dirty="0"/>
              <a:t>Propuesta Directiva sobre el </a:t>
            </a:r>
            <a:r>
              <a:rPr lang="es-ES" dirty="0" err="1"/>
              <a:t>dcho</a:t>
            </a:r>
            <a:r>
              <a:rPr lang="es-ES" dirty="0"/>
              <a:t> a la desconexión (21-01-2021)</a:t>
            </a:r>
          </a:p>
          <a:p>
            <a:r>
              <a:rPr lang="es-ES" dirty="0"/>
              <a:t>Resolución sobre la salud mental en un mundo del trabajo digital (2022)</a:t>
            </a:r>
          </a:p>
          <a:p>
            <a:r>
              <a:rPr lang="es-ES" dirty="0"/>
              <a:t>V AENC 2023</a:t>
            </a:r>
          </a:p>
        </p:txBody>
      </p:sp>
    </p:spTree>
    <p:extLst>
      <p:ext uri="{BB962C8B-B14F-4D97-AF65-F5344CB8AC3E}">
        <p14:creationId xmlns:p14="http://schemas.microsoft.com/office/powerpoint/2010/main" val="2669671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E9195-DF40-4119-F0E6-9497EAED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Concepto de fatiga informática</a:t>
            </a:r>
          </a:p>
        </p:txBody>
      </p:sp>
      <p:graphicFrame>
        <p:nvGraphicFramePr>
          <p:cNvPr id="15" name="Marcador de contenido 2">
            <a:extLst>
              <a:ext uri="{FF2B5EF4-FFF2-40B4-BE49-F238E27FC236}">
                <a16:creationId xmlns:a16="http://schemas.microsoft.com/office/drawing/2014/main" id="{FDCA34E9-A6FE-DDB7-A330-2BA9C2520A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203959"/>
              </p:ext>
            </p:extLst>
          </p:nvPr>
        </p:nvGraphicFramePr>
        <p:xfrm>
          <a:off x="1130270" y="2171769"/>
          <a:ext cx="9603275" cy="329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155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21C8B9-EBA0-01A0-48A1-8FD7EBF9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Fatiga informática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55BFD2-B07E-55CD-AE20-903439F09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Para </a:t>
            </a:r>
            <a:r>
              <a:rPr lang="es-ES" b="1" dirty="0"/>
              <a:t>el INSST </a:t>
            </a:r>
            <a:r>
              <a:rPr lang="es-ES" dirty="0"/>
              <a:t>(NTP 445) poner apellidos a la fatiga es una práctica muy común para facilitar su definición y estudio y para atender a la fatiga en atención a su causa, </a:t>
            </a:r>
            <a:r>
              <a:rPr lang="es-ES" dirty="0" err="1"/>
              <a:t>p.e</a:t>
            </a:r>
            <a:r>
              <a:rPr lang="es-ES" dirty="0"/>
              <a:t>., fatiga informática (o </a:t>
            </a:r>
            <a:r>
              <a:rPr lang="es-ES" dirty="0" err="1"/>
              <a:t>tecnofatiga</a:t>
            </a:r>
            <a:r>
              <a:rPr lang="es-ES" dirty="0"/>
              <a:t>)</a:t>
            </a:r>
          </a:p>
          <a:p>
            <a:r>
              <a:rPr lang="es-ES" dirty="0"/>
              <a:t>Conecta con el cansancio mental por el uso continuado de las </a:t>
            </a:r>
            <a:r>
              <a:rPr lang="es-ES" dirty="0" err="1"/>
              <a:t>TICs</a:t>
            </a:r>
            <a:r>
              <a:rPr lang="es-ES" dirty="0"/>
              <a:t>, con sentimientos de agotamiento mental y cognitivo (NTP 730)</a:t>
            </a:r>
          </a:p>
          <a:p>
            <a:r>
              <a:rPr lang="es-ES" dirty="0"/>
              <a:t>La única norma centrada en los dispositivos tecnológicos (el RD 488/1997, de 14 de abril, sobre EPVD), pese a su obsolescencia, destaca algunos aspectos esenciales:</a:t>
            </a:r>
          </a:p>
          <a:p>
            <a:pPr lvl="1"/>
            <a:r>
              <a:rPr lang="es-ES" dirty="0"/>
              <a:t>tiempo de utilización de los equipos (durante la jornada)</a:t>
            </a:r>
          </a:p>
          <a:p>
            <a:pPr lvl="1"/>
            <a:r>
              <a:rPr lang="es-ES" dirty="0"/>
              <a:t>reducción de los tiempos de duración máxima del trabajo continuado en pantalla</a:t>
            </a:r>
          </a:p>
          <a:p>
            <a:pPr lvl="1"/>
            <a:r>
              <a:rPr lang="es-ES" dirty="0"/>
              <a:t>alternancia de tareas y pausas…</a:t>
            </a:r>
          </a:p>
          <a:p>
            <a:r>
              <a:rPr lang="es-ES" dirty="0"/>
              <a:t>Remisión a la negociación colectiva: se ocupa poco de esta cuestión</a:t>
            </a:r>
          </a:p>
        </p:txBody>
      </p:sp>
    </p:spTree>
    <p:extLst>
      <p:ext uri="{BB962C8B-B14F-4D97-AF65-F5344CB8AC3E}">
        <p14:creationId xmlns:p14="http://schemas.microsoft.com/office/powerpoint/2010/main" val="3023716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1DC11-E19A-A621-E90F-0437691A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STJUE 22 diciembre 2022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FE4AE6-12C5-5A6D-2D29-FAC89D3FF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Abono de dispositivos visuales específicos (art. 9 Directiva 90/270/CEE)</a:t>
            </a:r>
          </a:p>
          <a:p>
            <a:r>
              <a:rPr lang="es-ES" dirty="0"/>
              <a:t>“corrector”: enmendar o prevenir daños visuales</a:t>
            </a:r>
          </a:p>
          <a:p>
            <a:r>
              <a:rPr lang="es-ES" dirty="0"/>
              <a:t>Ligados con defectos visuales detectados en la vigilancia de la salud: conexión con el trabajo con PVD (no problemas de vista generales)</a:t>
            </a:r>
          </a:p>
          <a:p>
            <a:r>
              <a:rPr lang="es-ES" dirty="0"/>
              <a:t>No son suficientes los dispositivos (lentes) normales</a:t>
            </a:r>
          </a:p>
          <a:p>
            <a:r>
              <a:rPr lang="es-ES" dirty="0"/>
              <a:t>Adecuados para el trabajo, mas no de uso exclusivo</a:t>
            </a:r>
          </a:p>
          <a:p>
            <a:r>
              <a:rPr lang="es-ES" dirty="0"/>
              <a:t>No complemento general</a:t>
            </a:r>
          </a:p>
        </p:txBody>
      </p:sp>
    </p:spTree>
    <p:extLst>
      <p:ext uri="{BB962C8B-B14F-4D97-AF65-F5344CB8AC3E}">
        <p14:creationId xmlns:p14="http://schemas.microsoft.com/office/powerpoint/2010/main" val="3555095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545E06B-29C0-4F08-9F61-140CD1A7A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E54A31-B091-4774-BDD5-9F726783E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05CAA7-C882-19DC-D5BE-FB391930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s-ES" dirty="0"/>
              <a:t>Otros riesgos laborales ligados a la conexión “permanente”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4E0E46-9D8A-46BA-8EF9-FC43A7EE7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itle 1">
            <a:extLst>
              <a:ext uri="{FF2B5EF4-FFF2-40B4-BE49-F238E27FC236}">
                <a16:creationId xmlns:a16="http://schemas.microsoft.com/office/drawing/2014/main" id="{565909D0-D2D2-46A8-8332-49E6173A4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3D2EAFB-E46A-4A8C-9E83-AF5286317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AFEA4BCF-1CF9-4959-A2D8-A97926D25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B57C360-26D4-F099-4515-AB486581D1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257597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349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2F041-8F10-34D6-CBB9-C72B5CE01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Riesgos psicosociales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25DDC5-61DA-02C9-DCE2-A8DEDAA5C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Incardinado, por tanto, en el amplio espectro de los riesgos psicosociales </a:t>
            </a:r>
          </a:p>
          <a:p>
            <a:r>
              <a:rPr lang="es-ES" dirty="0"/>
              <a:t>Que pueden tener efectos sobre la salud física (sistema cardiovascular, musculo-esquelético o digestivo…, entre los más frecuentes)</a:t>
            </a:r>
          </a:p>
          <a:p>
            <a:r>
              <a:rPr lang="es-ES" dirty="0"/>
              <a:t>Y sobre todo sobre la salud psíquica: ansiedad, depresión, estrés, burnout…</a:t>
            </a:r>
          </a:p>
          <a:p>
            <a:r>
              <a:rPr lang="es-ES" dirty="0"/>
              <a:t>Repercusiones en los resultados del trabajo y la organización (descenso de productividad, absentismo, siniestralidad laboral, conflictos, disminución de la calidad…)</a:t>
            </a:r>
          </a:p>
          <a:p>
            <a:r>
              <a:rPr lang="es-ES" dirty="0"/>
              <a:t>La falta de descanso, la tensión… pueden incrementar el riesgo de accidentes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2056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B92518F-3454-456E-82E9-0FDE0CEC7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arca de exclamación sobre fondo amarillo">
            <a:extLst>
              <a:ext uri="{FF2B5EF4-FFF2-40B4-BE49-F238E27FC236}">
                <a16:creationId xmlns:a16="http://schemas.microsoft.com/office/drawing/2014/main" id="{3F58E2E5-7013-76AA-0030-6F144BDCCC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24998" r="-1" b="-1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44D1CC5-3F9D-4974-B770-5EDCFF589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1BBBF2B-B5D8-4DA1-AAA3-C2AB4E622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es-ES" dirty="0"/>
              <a:t>Algunas carencias de la regulación convencional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85A9973-AB88-4BDA-8B44-A6F2304E5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ABFC7D-12C3-42AE-8AF1-661A23056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603275" cy="32945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1700" dirty="0"/>
              <a:t>Fórmulas genéricas, rituales, declaraciones de buenas intenciones</a:t>
            </a:r>
          </a:p>
          <a:p>
            <a:pPr>
              <a:lnSpc>
                <a:spcPct val="110000"/>
              </a:lnSpc>
            </a:pPr>
            <a:r>
              <a:rPr lang="es-ES" sz="1700" dirty="0"/>
              <a:t>No suele incluir el reconocimiento del deber de abstención de las empresas</a:t>
            </a:r>
          </a:p>
          <a:p>
            <a:pPr>
              <a:lnSpc>
                <a:spcPct val="110000"/>
              </a:lnSpc>
            </a:pPr>
            <a:r>
              <a:rPr lang="es-ES" sz="1700" dirty="0"/>
              <a:t>No contenido concreto: medidas o herramientas para hacer efectivo el derecho</a:t>
            </a:r>
          </a:p>
          <a:p>
            <a:pPr>
              <a:lnSpc>
                <a:spcPct val="110000"/>
              </a:lnSpc>
            </a:pPr>
            <a:r>
              <a:rPr lang="es-ES" sz="1700" dirty="0"/>
              <a:t>No reacciones o sanciones frente al incumplimiento empresarial</a:t>
            </a:r>
          </a:p>
          <a:p>
            <a:pPr>
              <a:lnSpc>
                <a:spcPct val="110000"/>
              </a:lnSpc>
            </a:pPr>
            <a:r>
              <a:rPr lang="es-ES" sz="1700" dirty="0"/>
              <a:t>Posibilidad de excepcionar el derecho (fuerza mayor o circunstancias excepcionales) demasiado genérica</a:t>
            </a:r>
          </a:p>
          <a:p>
            <a:pPr>
              <a:lnSpc>
                <a:spcPct val="110000"/>
              </a:lnSpc>
            </a:pPr>
            <a:r>
              <a:rPr lang="es-ES" sz="1700" dirty="0"/>
              <a:t>No suele estar en capítulo dedicado al tiempo de trabajo y se aprecia poca conexión con la PRL (ej. + AIC, que también alude a la sensibilización y formación)</a:t>
            </a:r>
          </a:p>
          <a:p>
            <a:pPr marL="0" indent="0">
              <a:lnSpc>
                <a:spcPct val="110000"/>
              </a:lnSpc>
              <a:buNone/>
            </a:pPr>
            <a:endParaRPr lang="es-ES" sz="17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2B88314-D4AA-4944-A4AE-9E9F34A15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B1208A-2172-4708-A3B7-24501DED6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5486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34BCA-8E40-459A-ACA5-526A580C5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Algunas RECOMENDACIONES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7C97D-18CF-494E-9265-FC3A54E2A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9797"/>
            <a:ext cx="9603275" cy="3606548"/>
          </a:xfrm>
        </p:spPr>
        <p:txBody>
          <a:bodyPr>
            <a:normAutofit fontScale="25000" lnSpcReduction="20000"/>
          </a:bodyPr>
          <a:lstStyle/>
          <a:p>
            <a:r>
              <a:rPr lang="es-ES" sz="6400" dirty="0"/>
              <a:t>Huir de fórmulas tipo, hueras de eficacia práctica o del “</a:t>
            </a:r>
            <a:r>
              <a:rPr lang="es-ES" sz="6400" i="1" dirty="0" err="1"/>
              <a:t>cut</a:t>
            </a:r>
            <a:r>
              <a:rPr lang="es-ES" sz="6400" i="1" dirty="0"/>
              <a:t> and paste</a:t>
            </a:r>
            <a:r>
              <a:rPr lang="es-ES" sz="6400" dirty="0"/>
              <a:t>”</a:t>
            </a:r>
          </a:p>
          <a:p>
            <a:r>
              <a:rPr lang="es-ES" sz="6400" dirty="0"/>
              <a:t>Herramientas o medidas específicas, adaptadas al ámbito concreto</a:t>
            </a:r>
          </a:p>
          <a:p>
            <a:r>
              <a:rPr lang="es-ES" sz="6400" dirty="0"/>
              <a:t>Poner el acento en el deber de abstención de la empresa</a:t>
            </a:r>
          </a:p>
          <a:p>
            <a:r>
              <a:rPr lang="es-ES" sz="6400" dirty="0"/>
              <a:t>Dentro de una regulación del tiempo de trabajo más ajustado a las nuevas realidades sociales y del mundo del trabajo y la búsqueda del equilibrio entre la flexibilidad pro empresario y los intereses del trabajador.</a:t>
            </a:r>
          </a:p>
          <a:p>
            <a:r>
              <a:rPr lang="es-ES" sz="6400" dirty="0"/>
              <a:t>Conexión con la política PRL, en especial a la ER y la formación. </a:t>
            </a:r>
          </a:p>
          <a:p>
            <a:r>
              <a:rPr lang="es-ES" sz="6400" dirty="0"/>
              <a:t>Programas concretos de sensibilización y formación. Solo ante su ineficacia, recurso a medidas de bloqueo, desconexión total, límites de acceso…</a:t>
            </a:r>
          </a:p>
          <a:p>
            <a:r>
              <a:rPr lang="es-ES" sz="6400" dirty="0"/>
              <a:t>Elaboración de guías de buenas prácticas o </a:t>
            </a:r>
            <a:r>
              <a:rPr lang="es-ES" sz="6400" b="1" dirty="0"/>
              <a:t>protocolos de uso adecuado</a:t>
            </a:r>
          </a:p>
          <a:p>
            <a:r>
              <a:rPr lang="es-ES" sz="6400" dirty="0"/>
              <a:t>Medidas específicas vacaciones (</a:t>
            </a:r>
            <a:r>
              <a:rPr lang="es-ES" sz="6400" i="1" dirty="0"/>
              <a:t>mail </a:t>
            </a:r>
            <a:r>
              <a:rPr lang="es-ES" sz="6400" i="1" dirty="0" err="1"/>
              <a:t>on</a:t>
            </a:r>
            <a:r>
              <a:rPr lang="es-ES" sz="6400" i="1" dirty="0"/>
              <a:t> </a:t>
            </a:r>
            <a:r>
              <a:rPr lang="es-ES" sz="6400" i="1" dirty="0" err="1"/>
              <a:t>holiday</a:t>
            </a:r>
            <a:r>
              <a:rPr lang="es-ES" sz="6400" dirty="0"/>
              <a:t>: reparto entre trabajadores en activo)</a:t>
            </a:r>
          </a:p>
          <a:p>
            <a:r>
              <a:rPr lang="es-ES" sz="6400" dirty="0"/>
              <a:t>Especificar supuestos para excepcionar el derecho y vías –también excepcionales- de conexión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028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2B985F-E839-44D5-9DD8-BC9DEE343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812952D-4964-2CCF-BD6C-6414A68D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es-ES" dirty="0"/>
              <a:t>Estrategias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D73AC3-7DF7-43FB-9D67-3CE387E94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965CCFE-3123-4C5E-BA80-B081F41E6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D394EB6-A517-4EDD-7693-A3D29B208F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139644"/>
              </p:ext>
            </p:extLst>
          </p:nvPr>
        </p:nvGraphicFramePr>
        <p:xfrm>
          <a:off x="1130270" y="2502076"/>
          <a:ext cx="9604375" cy="369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8354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735CE-CAF5-4000-D011-84802BE3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Resolución del PE sobre el Marco Estratégico (marzo 2022)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E4AA23-47B9-68AD-4B80-3FD536A39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Abordar los aspectos de </a:t>
            </a:r>
            <a:r>
              <a:rPr lang="es-ES" b="1" dirty="0"/>
              <a:t>género</a:t>
            </a:r>
            <a:r>
              <a:rPr lang="es-ES" dirty="0"/>
              <a:t> en el contexto del derecho a la desconexión</a:t>
            </a:r>
          </a:p>
          <a:p>
            <a:r>
              <a:rPr lang="es-ES" dirty="0"/>
              <a:t>Recuerda su petición de que la Comisión incluya el derecho a la desconexión en el </a:t>
            </a:r>
            <a:r>
              <a:rPr lang="es-ES" b="1" dirty="0"/>
              <a:t>Marco estratégico </a:t>
            </a:r>
            <a:r>
              <a:rPr lang="es-ES" dirty="0"/>
              <a:t>y que desarrolle nuevas medidas psicosociales, elevando su grado de ambición (propuesta de Directiva)</a:t>
            </a:r>
          </a:p>
          <a:p>
            <a:r>
              <a:rPr lang="es-ES" dirty="0"/>
              <a:t>Pide a la Comisión que proponga una Directiva sobre normas y condiciones mínimas para garantizar que todos los trabajadores puedan ejercer efectivamente su derecho a la desconexión y el uso de herramientas digitales, en consonancia con su Resolución de 21.01.2021</a:t>
            </a:r>
          </a:p>
        </p:txBody>
      </p:sp>
    </p:spTree>
    <p:extLst>
      <p:ext uri="{BB962C8B-B14F-4D97-AF65-F5344CB8AC3E}">
        <p14:creationId xmlns:p14="http://schemas.microsoft.com/office/powerpoint/2010/main" val="377050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43B516D3-E37F-4626-8C4F-CDD6D27EB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3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3B94C2B-FC11-4D90-BE53-3EC7A4689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504" y="1240076"/>
            <a:ext cx="2727813" cy="458452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Regulación legal: LOPD (LO 3/2018, 5 diciembre)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0413B1-ECDC-4461-8515-FEBC6CC71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1100" dirty="0"/>
              <a:t>Incluye un nuevo art. 20 bis en el ET -derecho desconexión- (sistemáticamente estaría mejor ubicado en los arts. 34 y </a:t>
            </a:r>
            <a:r>
              <a:rPr lang="es-ES" sz="1100" dirty="0" err="1"/>
              <a:t>ss</a:t>
            </a:r>
            <a:r>
              <a:rPr lang="es-ES" sz="1100" dirty="0"/>
              <a:t> –tiempo de trabajo- o en el 19 ET –seguridad y salud en el trabajo-)</a:t>
            </a:r>
          </a:p>
          <a:p>
            <a:pPr>
              <a:lnSpc>
                <a:spcPct val="110000"/>
              </a:lnSpc>
            </a:pPr>
            <a:r>
              <a:rPr lang="es-ES" sz="1100" b="1" dirty="0"/>
              <a:t>Art. 88 LOPD</a:t>
            </a:r>
          </a:p>
          <a:p>
            <a:pPr>
              <a:lnSpc>
                <a:spcPct val="110000"/>
              </a:lnSpc>
            </a:pPr>
            <a:r>
              <a:rPr lang="es-ES" sz="1100" i="1" dirty="0"/>
              <a:t>1. Los trabajadores y los empleados públicos tendrán </a:t>
            </a:r>
            <a:r>
              <a:rPr lang="es-ES" sz="1100" b="1" i="1" dirty="0"/>
              <a:t>derecho</a:t>
            </a:r>
            <a:r>
              <a:rPr lang="es-ES" sz="1100" i="1" dirty="0"/>
              <a:t> a la desconexión digital a fin de garantizar, fuera del tiempo de trabajo legal o convencionalmente establecido, el respeto de su tiempo de descanso, permisos y vacaciones, así como de su intimidad personal y familiar.</a:t>
            </a:r>
            <a:endParaRPr lang="es-ES" sz="1100" dirty="0"/>
          </a:p>
          <a:p>
            <a:pPr>
              <a:lnSpc>
                <a:spcPct val="110000"/>
              </a:lnSpc>
            </a:pPr>
            <a:r>
              <a:rPr lang="es-ES" sz="1100" i="1" dirty="0"/>
              <a:t>2. Las </a:t>
            </a:r>
            <a:r>
              <a:rPr lang="es-ES" sz="1100" b="1" i="1" dirty="0"/>
              <a:t>modalidades de ejercicio </a:t>
            </a:r>
            <a:r>
              <a:rPr lang="es-ES" sz="1100" i="1" dirty="0"/>
              <a:t>de este derecho atenderán a la naturaleza y objeto de la relación laboral, potenciarán el derecho a la conciliación de la actividad laboral y la vida personal y familiar y se sujetarán a lo establecido en la negociación colectiva o, en su defecto, a lo acordado entre la empresa y los representantes.</a:t>
            </a:r>
            <a:endParaRPr lang="es-ES" sz="1100" dirty="0"/>
          </a:p>
          <a:p>
            <a:pPr>
              <a:lnSpc>
                <a:spcPct val="110000"/>
              </a:lnSpc>
            </a:pPr>
            <a:r>
              <a:rPr lang="es-ES" sz="1100" i="1" dirty="0"/>
              <a:t>3. El empleador, previa audiencia de los representantes de los trabajadores, elaborará una </a:t>
            </a:r>
            <a:r>
              <a:rPr lang="es-ES" sz="1100" b="1" i="1" dirty="0"/>
              <a:t>política interna </a:t>
            </a:r>
            <a:r>
              <a:rPr lang="es-ES" sz="1100" i="1" dirty="0"/>
              <a:t>dirigida a trabajadores, incluidos los que ocupen puestos directivos, en la que definirán las </a:t>
            </a:r>
            <a:r>
              <a:rPr lang="es-ES" sz="1100" b="1" i="1" dirty="0"/>
              <a:t>modalidades de ejercicio del derecho </a:t>
            </a:r>
            <a:r>
              <a:rPr lang="es-ES" sz="1100" i="1" dirty="0"/>
              <a:t>a la desconexión y las acciones de </a:t>
            </a:r>
            <a:r>
              <a:rPr lang="es-ES" sz="1100" b="1" i="1" dirty="0"/>
              <a:t>formación y sensibilización </a:t>
            </a:r>
            <a:r>
              <a:rPr lang="es-ES" sz="1100" i="1" dirty="0"/>
              <a:t>del personal sobre un uso </a:t>
            </a:r>
            <a:r>
              <a:rPr lang="es-ES" sz="1100" b="1" i="1" dirty="0"/>
              <a:t>razonable</a:t>
            </a:r>
            <a:r>
              <a:rPr lang="es-ES" sz="1100" i="1" dirty="0"/>
              <a:t> de las herramientas tecnológicas que evite el </a:t>
            </a:r>
            <a:r>
              <a:rPr lang="es-ES" sz="1100" b="1" i="1" u="sng" dirty="0"/>
              <a:t>riesgo de fatiga informática.</a:t>
            </a:r>
            <a:r>
              <a:rPr lang="es-ES" sz="1100" b="1" i="1" dirty="0"/>
              <a:t> </a:t>
            </a:r>
            <a:r>
              <a:rPr lang="es-ES" sz="1100" i="1" dirty="0"/>
              <a:t>En particular, se preservará el derecho a la desconexión digital en los supuestos de realización total o parcial del trabajo a distancia, así como en el domicilio del empleado vinculado al uso con fines laborales de herramientas tecnológicas. 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12337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3B516D3-E37F-4626-8C4F-CDD6D27EB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3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7E5551-1FF1-4957-254E-3570AC669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504" y="1240076"/>
            <a:ext cx="2727813" cy="458452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Regulación legal (LOPD)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AA5D6A-84F9-CEF2-2E19-249A9D3B2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1500"/>
              <a:t>No define el derecho </a:t>
            </a:r>
          </a:p>
          <a:p>
            <a:pPr>
              <a:lnSpc>
                <a:spcPct val="110000"/>
              </a:lnSpc>
            </a:pPr>
            <a:r>
              <a:rPr lang="es-ES" sz="1500"/>
              <a:t>No hace referencia al deber de abstención EMPRESARIAL. </a:t>
            </a:r>
          </a:p>
          <a:p>
            <a:pPr>
              <a:lnSpc>
                <a:spcPct val="110000"/>
              </a:lnSpc>
            </a:pPr>
            <a:r>
              <a:rPr lang="es-ES" sz="1500"/>
              <a:t>No PREVÉ sanciones</a:t>
            </a:r>
          </a:p>
          <a:p>
            <a:pPr>
              <a:lnSpc>
                <a:spcPct val="110000"/>
              </a:lnSpc>
            </a:pPr>
            <a:r>
              <a:rPr lang="es-ES" sz="1500"/>
              <a:t>Remisión a la negociación colectiva, sin mínimos de carácter supletorio o un listado no exhaustivo de herramientas</a:t>
            </a:r>
          </a:p>
          <a:p>
            <a:pPr>
              <a:lnSpc>
                <a:spcPct val="110000"/>
              </a:lnSpc>
            </a:pPr>
            <a:r>
              <a:rPr lang="es-ES" sz="1500"/>
              <a:t>No distingue en función del nº trabajadores </a:t>
            </a:r>
          </a:p>
          <a:p>
            <a:pPr>
              <a:lnSpc>
                <a:spcPct val="110000"/>
              </a:lnSpc>
            </a:pPr>
            <a:r>
              <a:rPr lang="es-ES" sz="1500"/>
              <a:t>Política empresarial debe implementarse </a:t>
            </a:r>
            <a:r>
              <a:rPr lang="es-ES" sz="1500" b="1"/>
              <a:t>en todo caso</a:t>
            </a:r>
          </a:p>
          <a:p>
            <a:pPr>
              <a:lnSpc>
                <a:spcPct val="110000"/>
              </a:lnSpc>
            </a:pPr>
            <a:r>
              <a:rPr lang="es-ES" sz="1500"/>
              <a:t>Planteamiento más ligado a la intimidad y el descanso que a la PRL (aunque alude a la </a:t>
            </a:r>
            <a:r>
              <a:rPr lang="es-ES" sz="1500" i="1"/>
              <a:t>fatiga informática</a:t>
            </a:r>
            <a:r>
              <a:rPr lang="es-ES" sz="1500"/>
              <a:t>)</a:t>
            </a:r>
          </a:p>
          <a:p>
            <a:pPr>
              <a:lnSpc>
                <a:spcPct val="110000"/>
              </a:lnSpc>
            </a:pPr>
            <a:r>
              <a:rPr lang="es-ES" sz="1500"/>
              <a:t>Referencia expresa a directivos y teletrabajo</a:t>
            </a:r>
          </a:p>
          <a:p>
            <a:pPr>
              <a:lnSpc>
                <a:spcPct val="110000"/>
              </a:lnSpc>
            </a:pPr>
            <a:r>
              <a:rPr lang="es-ES" sz="1500"/>
              <a:t>Deber de formación y sensibilización sobre un uso </a:t>
            </a:r>
            <a:r>
              <a:rPr lang="es-ES" sz="1500" i="1"/>
              <a:t>“razonable” (adecuado, proporcionado o no exagerado)</a:t>
            </a:r>
          </a:p>
          <a:p>
            <a:pPr>
              <a:lnSpc>
                <a:spcPct val="110000"/>
              </a:lnSpc>
            </a:pPr>
            <a:endParaRPr lang="es-ES" sz="1500"/>
          </a:p>
        </p:txBody>
      </p:sp>
    </p:spTree>
    <p:extLst>
      <p:ext uri="{BB962C8B-B14F-4D97-AF65-F5344CB8AC3E}">
        <p14:creationId xmlns:p14="http://schemas.microsoft.com/office/powerpoint/2010/main" val="290120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2B985F-E839-44D5-9DD8-BC9DEE343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491B1B2-4B4F-4BB3-9DB9-7FAC5650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es-ES" dirty="0"/>
              <a:t>LOPD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D73AC3-7DF7-43FB-9D67-3CE387E94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965CCFE-3123-4C5E-BA80-B081F41E6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1E81FCFB-7EAC-EDF5-79FB-BB97B7681F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484784"/>
              </p:ext>
            </p:extLst>
          </p:nvPr>
        </p:nvGraphicFramePr>
        <p:xfrm>
          <a:off x="1130270" y="2502076"/>
          <a:ext cx="9604375" cy="369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076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13E60-B4E5-7CF7-BE45-56578EA91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Ley de trabajo a distancia (art. 18)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D96B0-6723-4E20-49A7-847E382A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957" y="1604075"/>
            <a:ext cx="10330590" cy="4300601"/>
          </a:xfrm>
        </p:spPr>
        <p:txBody>
          <a:bodyPr>
            <a:normAutofit fontScale="25000" lnSpcReduction="20000"/>
          </a:bodyPr>
          <a:lstStyle/>
          <a:p>
            <a:r>
              <a:rPr lang="es-ES" sz="7200" dirty="0"/>
              <a:t>Remisión al art. 88 LOPD</a:t>
            </a:r>
          </a:p>
          <a:p>
            <a:r>
              <a:rPr lang="es-ES" sz="7200" dirty="0"/>
              <a:t>El </a:t>
            </a:r>
            <a:r>
              <a:rPr lang="es-ES" sz="7200" b="1" dirty="0"/>
              <a:t>deber empresarial </a:t>
            </a:r>
            <a:r>
              <a:rPr lang="es-ES" sz="7200" dirty="0"/>
              <a:t>de garantizar la desconexión conlleva una </a:t>
            </a:r>
            <a:r>
              <a:rPr lang="es-ES" sz="7200" b="1" dirty="0"/>
              <a:t>limitación del uso </a:t>
            </a:r>
            <a:r>
              <a:rPr lang="es-ES" sz="7200" dirty="0"/>
              <a:t>de los medios tecnológicos de comunicación empresarial y de trabajo durante los períodos de descanso, así como el </a:t>
            </a:r>
            <a:r>
              <a:rPr lang="es-ES" sz="7200" b="1" dirty="0"/>
              <a:t>respeto</a:t>
            </a:r>
            <a:r>
              <a:rPr lang="es-ES" sz="7200" dirty="0"/>
              <a:t> a la duración máxima de la jornada y a cualesquiera límites y precauciones en materia de jornada que dispongan la normativa legal o convencional aplicable</a:t>
            </a:r>
          </a:p>
          <a:p>
            <a:r>
              <a:rPr lang="es-ES" sz="7200" dirty="0"/>
              <a:t>Elaboración </a:t>
            </a:r>
            <a:r>
              <a:rPr lang="es-ES" sz="7200" b="1" dirty="0"/>
              <a:t>política interna</a:t>
            </a:r>
            <a:r>
              <a:rPr lang="es-ES" sz="7200" dirty="0"/>
              <a:t>, previa audiencia a la representación legal</a:t>
            </a:r>
          </a:p>
          <a:p>
            <a:pPr lvl="1"/>
            <a:r>
              <a:rPr lang="es-ES" sz="7200" dirty="0"/>
              <a:t>Modalidades de ejercicio</a:t>
            </a:r>
          </a:p>
          <a:p>
            <a:pPr lvl="1"/>
            <a:r>
              <a:rPr lang="es-ES" sz="7200" dirty="0"/>
              <a:t>Acciones de formación y sensibilización: uso razonable que evite riesgo de </a:t>
            </a:r>
            <a:r>
              <a:rPr lang="es-ES" sz="7200" b="1" dirty="0"/>
              <a:t>fatiga informática</a:t>
            </a:r>
          </a:p>
          <a:p>
            <a:pPr marL="457200" lvl="1" indent="0">
              <a:buNone/>
            </a:pPr>
            <a:endParaRPr lang="es-ES" sz="7200" dirty="0"/>
          </a:p>
          <a:p>
            <a:pPr marL="457200" lvl="1" indent="0">
              <a:buNone/>
            </a:pPr>
            <a:r>
              <a:rPr lang="es-ES" sz="5600" dirty="0">
                <a:solidFill>
                  <a:srgbClr val="FF0000"/>
                </a:solidFill>
              </a:rPr>
              <a:t>DA 1ª: Los CC podrán regular las posibles circunstancias extraordinarias de modulación del derecho a la desconexión</a:t>
            </a:r>
          </a:p>
          <a:p>
            <a:pPr lvl="1"/>
            <a:endParaRPr lang="es-ES" sz="5600" dirty="0">
              <a:solidFill>
                <a:srgbClr val="FF0000"/>
              </a:solidFill>
            </a:endParaRPr>
          </a:p>
          <a:p>
            <a:pPr lvl="1"/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72117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2B985F-E839-44D5-9DD8-BC9DEE343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3A613F-4CE5-14A5-B301-3442B947E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r>
              <a:rPr lang="es-ES" dirty="0"/>
              <a:t>Contenido del derecho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D73AC3-7DF7-43FB-9D67-3CE387E94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965CCFE-3123-4C5E-BA80-B081F41E6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94B5243-493F-EC07-DDDE-3EE5772968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632456"/>
              </p:ext>
            </p:extLst>
          </p:nvPr>
        </p:nvGraphicFramePr>
        <p:xfrm>
          <a:off x="1130270" y="2502076"/>
          <a:ext cx="9604375" cy="369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274421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ía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426</TotalTime>
  <Words>2434</Words>
  <Application>Microsoft Office PowerPoint</Application>
  <PresentationFormat>Panorámica</PresentationFormat>
  <Paragraphs>171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Arial</vt:lpstr>
      <vt:lpstr>Century Gothic</vt:lpstr>
      <vt:lpstr>Galería</vt:lpstr>
      <vt:lpstr>Protocolos desconexión digital y prevención fatiga informática:  marco normativo y conceptos básicos</vt:lpstr>
      <vt:lpstr>El Derecho a la desconexión digital</vt:lpstr>
      <vt:lpstr>Estrategias </vt:lpstr>
      <vt:lpstr>Resolución del PE sobre el Marco Estratégico (marzo 2022)</vt:lpstr>
      <vt:lpstr>Regulación legal: LOPD (LO 3/2018, 5 diciembre)</vt:lpstr>
      <vt:lpstr>Regulación legal (LOPD)</vt:lpstr>
      <vt:lpstr>LOPD</vt:lpstr>
      <vt:lpstr>Ley de trabajo a distancia (art. 18)</vt:lpstr>
      <vt:lpstr>Contenido del derecho </vt:lpstr>
      <vt:lpstr>EL DERECHO A LA DESCONEXIÓN</vt:lpstr>
      <vt:lpstr>Valoración de la regulación legal</vt:lpstr>
      <vt:lpstr>DERECHO-DEBER TRABAJADOR</vt:lpstr>
      <vt:lpstr>El papel de la negociación colectiva</vt:lpstr>
      <vt:lpstr>AENC 2023-2025</vt:lpstr>
      <vt:lpstr>AENC 2023: Criterios para la Negociación Colectiva</vt:lpstr>
      <vt:lpstr>Criterios para la NC</vt:lpstr>
      <vt:lpstr>Referencia a SAN 22 MARZO 2022 (R. 33/2022, excepciones -“reconexión” digital-)</vt:lpstr>
      <vt:lpstr>La propuesta de Directiva</vt:lpstr>
      <vt:lpstr>OBJETIVOS DESCONEXIÓN DIGITAL</vt:lpstr>
      <vt:lpstr>Concepto de fatiga informática</vt:lpstr>
      <vt:lpstr>Fatiga informática</vt:lpstr>
      <vt:lpstr>STJUE 22 diciembre 2022</vt:lpstr>
      <vt:lpstr>Otros riesgos laborales ligados a la conexión “permanente”</vt:lpstr>
      <vt:lpstr>Riesgos psicosociales</vt:lpstr>
      <vt:lpstr>Algunas carencias de la regulación convencional</vt:lpstr>
      <vt:lpstr>Algunas RECOMENDACIONES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Autonomía colectiva y derecho a la desconexión</dc:title>
  <dc:creator>Maite</dc:creator>
  <cp:lastModifiedBy>MARIA TERESA IGARTUA MIRO</cp:lastModifiedBy>
  <cp:revision>35</cp:revision>
  <dcterms:created xsi:type="dcterms:W3CDTF">2018-11-27T10:10:55Z</dcterms:created>
  <dcterms:modified xsi:type="dcterms:W3CDTF">2023-06-23T08:29:19Z</dcterms:modified>
</cp:coreProperties>
</file>