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050FE73-F05D-A740-B49C-7B022762FC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583" b="16121"/>
          <a:stretch/>
        </p:blipFill>
        <p:spPr>
          <a:xfrm>
            <a:off x="3175" y="6155871"/>
            <a:ext cx="15113000" cy="280851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  <a:endParaRPr lang="es-ES" sz="4500" dirty="0">
              <a:latin typeface="Noto Sans HK" panose="020B0500000000000000" pitchFamily="34" charset="-128"/>
              <a:ea typeface="Noto Sans HK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6</cp:revision>
  <dcterms:created xsi:type="dcterms:W3CDTF">2024-07-16T08:51:59Z</dcterms:created>
  <dcterms:modified xsi:type="dcterms:W3CDTF">2024-12-27T11:39:27Z</dcterms:modified>
</cp:coreProperties>
</file>