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4" r:id="rId4"/>
  </p:sldMasterIdLst>
  <p:notesMasterIdLst>
    <p:notesMasterId r:id="rId15"/>
  </p:notesMasterIdLst>
  <p:sldIdLst>
    <p:sldId id="256" r:id="rId5"/>
    <p:sldId id="257" r:id="rId6"/>
    <p:sldId id="258" r:id="rId7"/>
    <p:sldId id="282" r:id="rId8"/>
    <p:sldId id="288" r:id="rId9"/>
    <p:sldId id="284" r:id="rId10"/>
    <p:sldId id="285" r:id="rId11"/>
    <p:sldId id="286" r:id="rId12"/>
    <p:sldId id="287" r:id="rId13"/>
    <p:sldId id="278" r:id="rId14"/>
  </p:sldIdLst>
  <p:sldSz cx="9144000" cy="5143500" type="screen16x9"/>
  <p:notesSz cx="6858000" cy="9144000"/>
  <p:embeddedFontLst>
    <p:embeddedFont>
      <p:font typeface="Open Sans" panose="020B0606030504020204" pitchFamily="34" charset="0"/>
      <p:regular r:id="rId16"/>
      <p:bold r:id="rId17"/>
      <p:italic r:id="rId18"/>
      <p:boldItalic r:id="rId19"/>
    </p:embeddedFont>
    <p:embeddedFont>
      <p:font typeface="Source Sans Pro" panose="020B0503030403020204" pitchFamily="34" charset="0"/>
      <p:regular r:id="rId20"/>
      <p:bold r:id="rId21"/>
      <p:italic r:id="rId22"/>
      <p:boldItalic r:id="rId23"/>
    </p:embeddedFont>
    <p:embeddedFont>
      <p:font typeface="Source Sans Pro Light" panose="020B0403030403020204" pitchFamily="34" charset="0"/>
      <p:regular r:id="rId24"/>
      <p:bold r:id="rId25"/>
      <p:italic r:id="rId26"/>
      <p:boldItalic r:id="rId27"/>
    </p:embeddedFont>
    <p:embeddedFont>
      <p:font typeface="Source Sans Pro SemiBold" panose="020B0603030403020204" pitchFamily="34" charset="0"/>
      <p:regular r:id="rId28"/>
      <p:bold r:id="rId29"/>
      <p:italic r:id="rId30"/>
      <p:boldItalic r:id="rId31"/>
    </p:embeddedFont>
    <p:embeddedFont>
      <p:font typeface="Verdana" panose="020B0604030504040204" pitchFamily="34" charset="0"/>
      <p:regular r:id="rId32"/>
      <p:bold r:id="rId33"/>
      <p:italic r:id="rId34"/>
      <p:boldItalic r:id="rId3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9AA0A6"/>
          </p15:clr>
        </p15:guide>
        <p15:guide id="2" pos="432">
          <p15:clr>
            <a:srgbClr val="9AA0A6"/>
          </p15:clr>
        </p15:guide>
        <p15:guide id="3" orient="horz" pos="3024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A8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015C41-DD7C-CA73-FB06-6B2D47D56E85}" v="35" dt="2026-03-10T06:48:44.389"/>
    <p1510:client id="{573B0CC9-F792-6367-44F3-578CC375AFFC}" v="441" dt="2026-03-09T13:45:58.625"/>
    <p1510:client id="{5944E203-E99A-4D29-B7D2-A4C8354FDDFF}" v="1" dt="2026-03-09T11:13:22.287"/>
  </p1510:revLst>
</p1510:revInfo>
</file>

<file path=ppt/tableStyles.xml><?xml version="1.0" encoding="utf-8"?>
<a:tblStyleLst xmlns:a="http://schemas.openxmlformats.org/drawingml/2006/main" def="{036F0866-1E35-4A08-9E21-202522595E41}">
  <a:tblStyle styleId="{036F0866-1E35-4A08-9E21-202522595E4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1620"/>
        <p:guide pos="432"/>
        <p:guide orient="horz" pos="3024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9" Type="http://schemas.openxmlformats.org/officeDocument/2006/relationships/tableStyles" Target="tableStyles.xml"/><Relationship Id="rId21" Type="http://schemas.openxmlformats.org/officeDocument/2006/relationships/font" Target="fonts/font6.fntdata"/><Relationship Id="rId34" Type="http://schemas.openxmlformats.org/officeDocument/2006/relationships/font" Target="fonts/font19.fntdata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9.fntdata"/><Relationship Id="rId32" Type="http://schemas.openxmlformats.org/officeDocument/2006/relationships/font" Target="fonts/font17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font" Target="fonts/font4.fntdata"/><Relationship Id="rId31" Type="http://schemas.openxmlformats.org/officeDocument/2006/relationships/font" Target="fonts/font16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35" Type="http://schemas.openxmlformats.org/officeDocument/2006/relationships/font" Target="fonts/font20.fntdata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font" Target="fonts/font18.fntdata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SE RAMON GIL CALDERON" userId="f5ba0616-2c71-425d-8348-f21cab1a8b46" providerId="ADAL" clId="{FD465537-6B64-44A9-93DF-0EA93F94B9FF}"/>
    <pc:docChg chg="delSld">
      <pc:chgData name="JOSE RAMON GIL CALDERON" userId="f5ba0616-2c71-425d-8348-f21cab1a8b46" providerId="ADAL" clId="{FD465537-6B64-44A9-93DF-0EA93F94B9FF}" dt="2026-03-09T11:13:22.287" v="0" actId="47"/>
      <pc:docMkLst>
        <pc:docMk/>
      </pc:docMkLst>
      <pc:sldChg chg="del">
        <pc:chgData name="JOSE RAMON GIL CALDERON" userId="f5ba0616-2c71-425d-8348-f21cab1a8b46" providerId="ADAL" clId="{FD465537-6B64-44A9-93DF-0EA93F94B9FF}" dt="2026-03-09T11:13:22.287" v="0" actId="47"/>
        <pc:sldMkLst>
          <pc:docMk/>
          <pc:sldMk cId="0" sldId="289"/>
        </pc:sldMkLst>
      </pc:sldChg>
    </pc:docChg>
  </pc:docChgLst>
  <pc:docChgLst>
    <pc:chgData name="CRISTINA AMADOR NARANJO" userId="S::cristina.amador@juntadeandalucia.es::e93f93e9-1a13-4004-bd77-462d9bb2a6d4" providerId="AD" clId="Web-{573B0CC9-F792-6367-44F3-578CC375AFFC}"/>
    <pc:docChg chg="delSld modSld">
      <pc:chgData name="CRISTINA AMADOR NARANJO" userId="S::cristina.amador@juntadeandalucia.es::e93f93e9-1a13-4004-bd77-462d9bb2a6d4" providerId="AD" clId="Web-{573B0CC9-F792-6367-44F3-578CC375AFFC}" dt="2026-03-09T13:45:58.625" v="441"/>
      <pc:docMkLst>
        <pc:docMk/>
      </pc:docMkLst>
      <pc:sldChg chg="modSp">
        <pc:chgData name="CRISTINA AMADOR NARANJO" userId="S::cristina.amador@juntadeandalucia.es::e93f93e9-1a13-4004-bd77-462d9bb2a6d4" providerId="AD" clId="Web-{573B0CC9-F792-6367-44F3-578CC375AFFC}" dt="2026-03-09T13:17:18.560" v="90" actId="20577"/>
        <pc:sldMkLst>
          <pc:docMk/>
          <pc:sldMk cId="3521725873" sldId="282"/>
        </pc:sldMkLst>
        <pc:spChg chg="mod">
          <ac:chgData name="CRISTINA AMADOR NARANJO" userId="S::cristina.amador@juntadeandalucia.es::e93f93e9-1a13-4004-bd77-462d9bb2a6d4" providerId="AD" clId="Web-{573B0CC9-F792-6367-44F3-578CC375AFFC}" dt="2026-03-09T11:17:38.114" v="4" actId="20577"/>
          <ac:spMkLst>
            <pc:docMk/>
            <pc:sldMk cId="3521725873" sldId="282"/>
            <ac:spMk id="2" creationId="{81D3A3AF-F2D8-CE74-A822-105D5C740722}"/>
          </ac:spMkLst>
        </pc:spChg>
        <pc:spChg chg="mod">
          <ac:chgData name="CRISTINA AMADOR NARANJO" userId="S::cristina.amador@juntadeandalucia.es::e93f93e9-1a13-4004-bd77-462d9bb2a6d4" providerId="AD" clId="Web-{573B0CC9-F792-6367-44F3-578CC375AFFC}" dt="2026-03-09T11:19:46.788" v="9" actId="20577"/>
          <ac:spMkLst>
            <pc:docMk/>
            <pc:sldMk cId="3521725873" sldId="282"/>
            <ac:spMk id="4" creationId="{33F4A260-51D6-DEAF-B55F-37F1E27C49D6}"/>
          </ac:spMkLst>
        </pc:spChg>
        <pc:spChg chg="mod">
          <ac:chgData name="CRISTINA AMADOR NARANJO" userId="S::cristina.amador@juntadeandalucia.es::e93f93e9-1a13-4004-bd77-462d9bb2a6d4" providerId="AD" clId="Web-{573B0CC9-F792-6367-44F3-578CC375AFFC}" dt="2026-03-09T11:19:45.929" v="8" actId="20577"/>
          <ac:spMkLst>
            <pc:docMk/>
            <pc:sldMk cId="3521725873" sldId="282"/>
            <ac:spMk id="6" creationId="{D38211BB-3953-8507-50CF-114E94E40EF1}"/>
          </ac:spMkLst>
        </pc:spChg>
        <pc:spChg chg="mod">
          <ac:chgData name="CRISTINA AMADOR NARANJO" userId="S::cristina.amador@juntadeandalucia.es::e93f93e9-1a13-4004-bd77-462d9bb2a6d4" providerId="AD" clId="Web-{573B0CC9-F792-6367-44F3-578CC375AFFC}" dt="2026-03-09T13:17:18.560" v="90" actId="20577"/>
          <ac:spMkLst>
            <pc:docMk/>
            <pc:sldMk cId="3521725873" sldId="282"/>
            <ac:spMk id="11" creationId="{3DCBEE78-ED36-9389-39A4-7869FC23E285}"/>
          </ac:spMkLst>
        </pc:spChg>
      </pc:sldChg>
      <pc:sldChg chg="modSp">
        <pc:chgData name="CRISTINA AMADOR NARANJO" userId="S::cristina.amador@juntadeandalucia.es::e93f93e9-1a13-4004-bd77-462d9bb2a6d4" providerId="AD" clId="Web-{573B0CC9-F792-6367-44F3-578CC375AFFC}" dt="2026-03-09T13:37:01.538" v="440" actId="20577"/>
        <pc:sldMkLst>
          <pc:docMk/>
          <pc:sldMk cId="2223451035" sldId="287"/>
        </pc:sldMkLst>
        <pc:spChg chg="mod">
          <ac:chgData name="CRISTINA AMADOR NARANJO" userId="S::cristina.amador@juntadeandalucia.es::e93f93e9-1a13-4004-bd77-462d9bb2a6d4" providerId="AD" clId="Web-{573B0CC9-F792-6367-44F3-578CC375AFFC}" dt="2026-03-09T13:37:01.538" v="440" actId="20577"/>
          <ac:spMkLst>
            <pc:docMk/>
            <pc:sldMk cId="2223451035" sldId="287"/>
            <ac:spMk id="3" creationId="{5CA087DA-F3E6-AB3B-486B-A4037A0E7D25}"/>
          </ac:spMkLst>
        </pc:spChg>
      </pc:sldChg>
      <pc:sldChg chg="addSp delSp modSp del">
        <pc:chgData name="CRISTINA AMADOR NARANJO" userId="S::cristina.amador@juntadeandalucia.es::e93f93e9-1a13-4004-bd77-462d9bb2a6d4" providerId="AD" clId="Web-{573B0CC9-F792-6367-44F3-578CC375AFFC}" dt="2026-03-09T13:45:58.625" v="441"/>
        <pc:sldMkLst>
          <pc:docMk/>
          <pc:sldMk cId="1039910205" sldId="288"/>
        </pc:sldMkLst>
        <pc:spChg chg="add del mod">
          <ac:chgData name="CRISTINA AMADOR NARANJO" userId="S::cristina.amador@juntadeandalucia.es::e93f93e9-1a13-4004-bd77-462d9bb2a6d4" providerId="AD" clId="Web-{573B0CC9-F792-6367-44F3-578CC375AFFC}" dt="2026-03-09T13:34:08.571" v="430" actId="20577"/>
          <ac:spMkLst>
            <pc:docMk/>
            <pc:sldMk cId="1039910205" sldId="288"/>
            <ac:spMk id="2" creationId="{85989711-9764-8F31-D67B-916B1606B207}"/>
          </ac:spMkLst>
        </pc:spChg>
        <pc:spChg chg="mod">
          <ac:chgData name="CRISTINA AMADOR NARANJO" userId="S::cristina.amador@juntadeandalucia.es::e93f93e9-1a13-4004-bd77-462d9bb2a6d4" providerId="AD" clId="Web-{573B0CC9-F792-6367-44F3-578CC375AFFC}" dt="2026-03-09T13:35:12.697" v="437" actId="20577"/>
          <ac:spMkLst>
            <pc:docMk/>
            <pc:sldMk cId="1039910205" sldId="288"/>
            <ac:spMk id="131" creationId="{3A657702-B4C2-1A90-158E-2A75A3292EB6}"/>
          </ac:spMkLst>
        </pc:spChg>
      </pc:sldChg>
      <pc:sldChg chg="modSp">
        <pc:chgData name="CRISTINA AMADOR NARANJO" userId="S::cristina.amador@juntadeandalucia.es::e93f93e9-1a13-4004-bd77-462d9bb2a6d4" providerId="AD" clId="Web-{573B0CC9-F792-6367-44F3-578CC375AFFC}" dt="2026-03-09T11:01:34.697" v="3" actId="20577"/>
        <pc:sldMkLst>
          <pc:docMk/>
          <pc:sldMk cId="0" sldId="289"/>
        </pc:sldMkLst>
        <pc:spChg chg="mod">
          <ac:chgData name="CRISTINA AMADOR NARANJO" userId="S::cristina.amador@juntadeandalucia.es::e93f93e9-1a13-4004-bd77-462d9bb2a6d4" providerId="AD" clId="Web-{573B0CC9-F792-6367-44F3-578CC375AFFC}" dt="2026-03-09T11:01:34.697" v="3" actId="20577"/>
          <ac:spMkLst>
            <pc:docMk/>
            <pc:sldMk cId="0" sldId="289"/>
            <ac:spMk id="2" creationId="{B8DD9D13-F84C-0F21-0870-8609EFA5C625}"/>
          </ac:spMkLst>
        </pc:spChg>
      </pc:sldChg>
    </pc:docChg>
  </pc:docChgLst>
  <pc:docChgLst>
    <pc:chgData name="CRISTINA AMADOR NARANJO" userId="S::cristina.amador@juntadeandalucia.es::e93f93e9-1a13-4004-bd77-462d9bb2a6d4" providerId="AD" clId="Web-{34015C41-DD7C-CA73-FB06-6B2D47D56E85}"/>
    <pc:docChg chg="addSld modSld">
      <pc:chgData name="CRISTINA AMADOR NARANJO" userId="S::cristina.amador@juntadeandalucia.es::e93f93e9-1a13-4004-bd77-462d9bb2a6d4" providerId="AD" clId="Web-{34015C41-DD7C-CA73-FB06-6B2D47D56E85}" dt="2026-03-10T06:48:44.389" v="34" actId="20577"/>
      <pc:docMkLst>
        <pc:docMk/>
      </pc:docMkLst>
      <pc:sldChg chg="modSp">
        <pc:chgData name="CRISTINA AMADOR NARANJO" userId="S::cristina.amador@juntadeandalucia.es::e93f93e9-1a13-4004-bd77-462d9bb2a6d4" providerId="AD" clId="Web-{34015C41-DD7C-CA73-FB06-6B2D47D56E85}" dt="2026-03-10T06:38:08.452" v="28" actId="20577"/>
        <pc:sldMkLst>
          <pc:docMk/>
          <pc:sldMk cId="0" sldId="258"/>
        </pc:sldMkLst>
        <pc:spChg chg="mod">
          <ac:chgData name="CRISTINA AMADOR NARANJO" userId="S::cristina.amador@juntadeandalucia.es::e93f93e9-1a13-4004-bd77-462d9bb2a6d4" providerId="AD" clId="Web-{34015C41-DD7C-CA73-FB06-6B2D47D56E85}" dt="2026-03-10T06:32:22.908" v="5" actId="1076"/>
          <ac:spMkLst>
            <pc:docMk/>
            <pc:sldMk cId="0" sldId="258"/>
            <ac:spMk id="3" creationId="{7147F82B-F0AC-FED1-F506-610B8A45F431}"/>
          </ac:spMkLst>
        </pc:spChg>
        <pc:spChg chg="mod">
          <ac:chgData name="CRISTINA AMADOR NARANJO" userId="S::cristina.amador@juntadeandalucia.es::e93f93e9-1a13-4004-bd77-462d9bb2a6d4" providerId="AD" clId="Web-{34015C41-DD7C-CA73-FB06-6B2D47D56E85}" dt="2026-03-10T06:38:08.452" v="28" actId="20577"/>
          <ac:spMkLst>
            <pc:docMk/>
            <pc:sldMk cId="0" sldId="258"/>
            <ac:spMk id="4" creationId="{AA120869-7B93-E347-879E-8AFED69146CA}"/>
          </ac:spMkLst>
        </pc:spChg>
        <pc:spChg chg="mod">
          <ac:chgData name="CRISTINA AMADOR NARANJO" userId="S::cristina.amador@juntadeandalucia.es::e93f93e9-1a13-4004-bd77-462d9bb2a6d4" providerId="AD" clId="Web-{34015C41-DD7C-CA73-FB06-6B2D47D56E85}" dt="2026-03-10T06:38:03.155" v="27" actId="20577"/>
          <ac:spMkLst>
            <pc:docMk/>
            <pc:sldMk cId="0" sldId="258"/>
            <ac:spMk id="5" creationId="{EDE48C82-51AA-2450-B7EA-2108D2EDA612}"/>
          </ac:spMkLst>
        </pc:spChg>
        <pc:picChg chg="mod">
          <ac:chgData name="CRISTINA AMADOR NARANJO" userId="S::cristina.amador@juntadeandalucia.es::e93f93e9-1a13-4004-bd77-462d9bb2a6d4" providerId="AD" clId="Web-{34015C41-DD7C-CA73-FB06-6B2D47D56E85}" dt="2026-03-10T06:32:23.174" v="6" actId="1076"/>
          <ac:picMkLst>
            <pc:docMk/>
            <pc:sldMk cId="0" sldId="258"/>
            <ac:picMk id="10" creationId="{4D1F92EF-291E-246B-3BD0-60DD8619A3B3}"/>
          </ac:picMkLst>
        </pc:picChg>
        <pc:picChg chg="mod">
          <ac:chgData name="CRISTINA AMADOR NARANJO" userId="S::cristina.amador@juntadeandalucia.es::e93f93e9-1a13-4004-bd77-462d9bb2a6d4" providerId="AD" clId="Web-{34015C41-DD7C-CA73-FB06-6B2D47D56E85}" dt="2026-03-10T06:32:22.908" v="4" actId="1076"/>
          <ac:picMkLst>
            <pc:docMk/>
            <pc:sldMk cId="0" sldId="258"/>
            <ac:picMk id="1026" creationId="{2FA0EFB3-9B56-4185-862F-4ED01F379FD1}"/>
          </ac:picMkLst>
        </pc:picChg>
      </pc:sldChg>
      <pc:sldChg chg="modSp">
        <pc:chgData name="CRISTINA AMADOR NARANJO" userId="S::cristina.amador@juntadeandalucia.es::e93f93e9-1a13-4004-bd77-462d9bb2a6d4" providerId="AD" clId="Web-{34015C41-DD7C-CA73-FB06-6B2D47D56E85}" dt="2026-03-10T06:45:49.228" v="33" actId="20577"/>
        <pc:sldMkLst>
          <pc:docMk/>
          <pc:sldMk cId="3521725873" sldId="282"/>
        </pc:sldMkLst>
        <pc:spChg chg="mod">
          <ac:chgData name="CRISTINA AMADOR NARANJO" userId="S::cristina.amador@juntadeandalucia.es::e93f93e9-1a13-4004-bd77-462d9bb2a6d4" providerId="AD" clId="Web-{34015C41-DD7C-CA73-FB06-6B2D47D56E85}" dt="2026-03-10T06:45:49.228" v="33" actId="20577"/>
          <ac:spMkLst>
            <pc:docMk/>
            <pc:sldMk cId="3521725873" sldId="282"/>
            <ac:spMk id="132" creationId="{10E916FD-F3CB-012E-19D0-5498BC7BF945}"/>
          </ac:spMkLst>
        </pc:spChg>
      </pc:sldChg>
      <pc:sldChg chg="modSp">
        <pc:chgData name="CRISTINA AMADOR NARANJO" userId="S::cristina.amador@juntadeandalucia.es::e93f93e9-1a13-4004-bd77-462d9bb2a6d4" providerId="AD" clId="Web-{34015C41-DD7C-CA73-FB06-6B2D47D56E85}" dt="2026-03-10T06:41:19.877" v="32" actId="20577"/>
        <pc:sldMkLst>
          <pc:docMk/>
          <pc:sldMk cId="2327042620" sldId="284"/>
        </pc:sldMkLst>
        <pc:spChg chg="mod">
          <ac:chgData name="CRISTINA AMADOR NARANJO" userId="S::cristina.amador@juntadeandalucia.es::e93f93e9-1a13-4004-bd77-462d9bb2a6d4" providerId="AD" clId="Web-{34015C41-DD7C-CA73-FB06-6B2D47D56E85}" dt="2026-03-10T06:41:19.877" v="32" actId="20577"/>
          <ac:spMkLst>
            <pc:docMk/>
            <pc:sldMk cId="2327042620" sldId="284"/>
            <ac:spMk id="2" creationId="{B6EDA0D9-54AD-CFAF-A678-65E90C6B85FD}"/>
          </ac:spMkLst>
        </pc:spChg>
      </pc:sldChg>
      <pc:sldChg chg="modSp">
        <pc:chgData name="CRISTINA AMADOR NARANJO" userId="S::cristina.amador@juntadeandalucia.es::e93f93e9-1a13-4004-bd77-462d9bb2a6d4" providerId="AD" clId="Web-{34015C41-DD7C-CA73-FB06-6B2D47D56E85}" dt="2026-03-10T06:39:55.111" v="31" actId="20577"/>
        <pc:sldMkLst>
          <pc:docMk/>
          <pc:sldMk cId="2907819095" sldId="285"/>
        </pc:sldMkLst>
        <pc:spChg chg="mod">
          <ac:chgData name="CRISTINA AMADOR NARANJO" userId="S::cristina.amador@juntadeandalucia.es::e93f93e9-1a13-4004-bd77-462d9bb2a6d4" providerId="AD" clId="Web-{34015C41-DD7C-CA73-FB06-6B2D47D56E85}" dt="2026-03-10T06:39:55.111" v="31" actId="20577"/>
          <ac:spMkLst>
            <pc:docMk/>
            <pc:sldMk cId="2907819095" sldId="285"/>
            <ac:spMk id="2" creationId="{FD4094BC-F7DB-FAEC-E72F-F747081F5991}"/>
          </ac:spMkLst>
        </pc:spChg>
      </pc:sldChg>
      <pc:sldChg chg="modSp">
        <pc:chgData name="CRISTINA AMADOR NARANJO" userId="S::cristina.amador@juntadeandalucia.es::e93f93e9-1a13-4004-bd77-462d9bb2a6d4" providerId="AD" clId="Web-{34015C41-DD7C-CA73-FB06-6B2D47D56E85}" dt="2026-03-10T06:48:44.389" v="34" actId="20577"/>
        <pc:sldMkLst>
          <pc:docMk/>
          <pc:sldMk cId="2560356598" sldId="286"/>
        </pc:sldMkLst>
        <pc:spChg chg="mod">
          <ac:chgData name="CRISTINA AMADOR NARANJO" userId="S::cristina.amador@juntadeandalucia.es::e93f93e9-1a13-4004-bd77-462d9bb2a6d4" providerId="AD" clId="Web-{34015C41-DD7C-CA73-FB06-6B2D47D56E85}" dt="2026-03-10T06:48:44.389" v="34" actId="20577"/>
          <ac:spMkLst>
            <pc:docMk/>
            <pc:sldMk cId="2560356598" sldId="286"/>
            <ac:spMk id="2" creationId="{B9994134-4254-4E7E-68A0-89F1CAF8FA35}"/>
          </ac:spMkLst>
        </pc:spChg>
      </pc:sldChg>
      <pc:sldChg chg="modSp">
        <pc:chgData name="CRISTINA AMADOR NARANJO" userId="S::cristina.amador@juntadeandalucia.es::e93f93e9-1a13-4004-bd77-462d9bb2a6d4" providerId="AD" clId="Web-{34015C41-DD7C-CA73-FB06-6B2D47D56E85}" dt="2026-03-10T06:36:47.996" v="25"/>
        <pc:sldMkLst>
          <pc:docMk/>
          <pc:sldMk cId="2223451035" sldId="287"/>
        </pc:sldMkLst>
        <pc:spChg chg="mod">
          <ac:chgData name="CRISTINA AMADOR NARANJO" userId="S::cristina.amador@juntadeandalucia.es::e93f93e9-1a13-4004-bd77-462d9bb2a6d4" providerId="AD" clId="Web-{34015C41-DD7C-CA73-FB06-6B2D47D56E85}" dt="2026-03-10T06:36:47.996" v="25"/>
          <ac:spMkLst>
            <pc:docMk/>
            <pc:sldMk cId="2223451035" sldId="287"/>
            <ac:spMk id="3" creationId="{5CA087DA-F3E6-AB3B-486B-A4037A0E7D25}"/>
          </ac:spMkLst>
        </pc:spChg>
      </pc:sldChg>
      <pc:sldChg chg="addSp delSp modSp add replId">
        <pc:chgData name="CRISTINA AMADOR NARANJO" userId="S::cristina.amador@juntadeandalucia.es::e93f93e9-1a13-4004-bd77-462d9bb2a6d4" providerId="AD" clId="Web-{34015C41-DD7C-CA73-FB06-6B2D47D56E85}" dt="2026-03-10T06:35:09.616" v="23" actId="1076"/>
        <pc:sldMkLst>
          <pc:docMk/>
          <pc:sldMk cId="4216701418" sldId="288"/>
        </pc:sldMkLst>
        <pc:spChg chg="del">
          <ac:chgData name="CRISTINA AMADOR NARANJO" userId="S::cristina.amador@juntadeandalucia.es::e93f93e9-1a13-4004-bd77-462d9bb2a6d4" providerId="AD" clId="Web-{34015C41-DD7C-CA73-FB06-6B2D47D56E85}" dt="2026-03-10T06:33:00.831" v="9"/>
          <ac:spMkLst>
            <pc:docMk/>
            <pc:sldMk cId="4216701418" sldId="288"/>
            <ac:spMk id="2" creationId="{91699055-05AF-E2AA-16DD-0127FDED9A50}"/>
          </ac:spMkLst>
        </pc:spChg>
        <pc:spChg chg="del">
          <ac:chgData name="CRISTINA AMADOR NARANJO" userId="S::cristina.amador@juntadeandalucia.es::e93f93e9-1a13-4004-bd77-462d9bb2a6d4" providerId="AD" clId="Web-{34015C41-DD7C-CA73-FB06-6B2D47D56E85}" dt="2026-03-10T06:33:05.207" v="11"/>
          <ac:spMkLst>
            <pc:docMk/>
            <pc:sldMk cId="4216701418" sldId="288"/>
            <ac:spMk id="8" creationId="{250363D3-3A12-5A9E-0F01-A4D7DD84FD20}"/>
          </ac:spMkLst>
        </pc:spChg>
        <pc:spChg chg="del">
          <ac:chgData name="CRISTINA AMADOR NARANJO" userId="S::cristina.amador@juntadeandalucia.es::e93f93e9-1a13-4004-bd77-462d9bb2a6d4" providerId="AD" clId="Web-{34015C41-DD7C-CA73-FB06-6B2D47D56E85}" dt="2026-03-10T06:33:03.160" v="10"/>
          <ac:spMkLst>
            <pc:docMk/>
            <pc:sldMk cId="4216701418" sldId="288"/>
            <ac:spMk id="13" creationId="{1755C83E-F46D-59B9-8A2B-2827DBD5E2F6}"/>
          </ac:spMkLst>
        </pc:spChg>
        <pc:spChg chg="mod">
          <ac:chgData name="CRISTINA AMADOR NARANJO" userId="S::cristina.amador@juntadeandalucia.es::e93f93e9-1a13-4004-bd77-462d9bb2a6d4" providerId="AD" clId="Web-{34015C41-DD7C-CA73-FB06-6B2D47D56E85}" dt="2026-03-10T06:34:40.256" v="20" actId="1076"/>
          <ac:spMkLst>
            <pc:docMk/>
            <pc:sldMk cId="4216701418" sldId="288"/>
            <ac:spMk id="131" creationId="{9E339E20-A6FB-E2E9-0D05-A45EA04A1B12}"/>
          </ac:spMkLst>
        </pc:spChg>
        <pc:spChg chg="del">
          <ac:chgData name="CRISTINA AMADOR NARANJO" userId="S::cristina.amador@juntadeandalucia.es::e93f93e9-1a13-4004-bd77-462d9bb2a6d4" providerId="AD" clId="Web-{34015C41-DD7C-CA73-FB06-6B2D47D56E85}" dt="2026-03-10T06:33:06.910" v="12"/>
          <ac:spMkLst>
            <pc:docMk/>
            <pc:sldMk cId="4216701418" sldId="288"/>
            <ac:spMk id="134" creationId="{AEA2AF79-2652-7DE4-139B-EB55DA050925}"/>
          </ac:spMkLst>
        </pc:spChg>
        <pc:spChg chg="mod">
          <ac:chgData name="CRISTINA AMADOR NARANJO" userId="S::cristina.amador@juntadeandalucia.es::e93f93e9-1a13-4004-bd77-462d9bb2a6d4" providerId="AD" clId="Web-{34015C41-DD7C-CA73-FB06-6B2D47D56E85}" dt="2026-03-10T06:34:33.615" v="18" actId="1076"/>
          <ac:spMkLst>
            <pc:docMk/>
            <pc:sldMk cId="4216701418" sldId="288"/>
            <ac:spMk id="136" creationId="{0671E16A-F522-5E5A-D86E-CEB592782618}"/>
          </ac:spMkLst>
        </pc:spChg>
        <pc:picChg chg="add mod">
          <ac:chgData name="CRISTINA AMADOR NARANJO" userId="S::cristina.amador@juntadeandalucia.es::e93f93e9-1a13-4004-bd77-462d9bb2a6d4" providerId="AD" clId="Web-{34015C41-DD7C-CA73-FB06-6B2D47D56E85}" dt="2026-03-10T06:35:09.616" v="23" actId="1076"/>
          <ac:picMkLst>
            <pc:docMk/>
            <pc:sldMk cId="4216701418" sldId="288"/>
            <ac:picMk id="3" creationId="{F231EDC7-8F51-93A5-82AE-637ED69B1B73}"/>
          </ac:picMkLst>
        </pc:picChg>
        <pc:picChg chg="del">
          <ac:chgData name="CRISTINA AMADOR NARANJO" userId="S::cristina.amador@juntadeandalucia.es::e93f93e9-1a13-4004-bd77-462d9bb2a6d4" providerId="AD" clId="Web-{34015C41-DD7C-CA73-FB06-6B2D47D56E85}" dt="2026-03-10T06:34:10.271" v="13"/>
          <ac:picMkLst>
            <pc:docMk/>
            <pc:sldMk cId="4216701418" sldId="288"/>
            <ac:picMk id="5" creationId="{B3844045-9C09-EC16-E363-C58038002195}"/>
          </ac:picMkLst>
        </pc:picChg>
        <pc:cxnChg chg="mod">
          <ac:chgData name="CRISTINA AMADOR NARANJO" userId="S::cristina.amador@juntadeandalucia.es::e93f93e9-1a13-4004-bd77-462d9bb2a6d4" providerId="AD" clId="Web-{34015C41-DD7C-CA73-FB06-6B2D47D56E85}" dt="2026-03-10T06:34:37.318" v="19" actId="1076"/>
          <ac:cxnSpMkLst>
            <pc:docMk/>
            <pc:sldMk cId="4216701418" sldId="288"/>
            <ac:cxnSpMk id="135" creationId="{91967607-1D27-A908-CC2B-F0025AAE6DD6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gaa5c5d06a5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8" name="Google Shape;428;gaa5c5d06a5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a6328155e2_0_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a6328155e2_0_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b362c98cb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gb362c98cb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>
          <a:extLst>
            <a:ext uri="{FF2B5EF4-FFF2-40B4-BE49-F238E27FC236}">
              <a16:creationId xmlns:a16="http://schemas.microsoft.com/office/drawing/2014/main" id="{F0E8E86D-87EB-1C65-98D5-E67C84DF5F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b362c98cb7_0_0:notes">
            <a:extLst>
              <a:ext uri="{FF2B5EF4-FFF2-40B4-BE49-F238E27FC236}">
                <a16:creationId xmlns:a16="http://schemas.microsoft.com/office/drawing/2014/main" id="{DE5065DB-1972-C023-6C3E-8C95EBBCC6E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gb362c98cb7_0_0:notes">
            <a:extLst>
              <a:ext uri="{FF2B5EF4-FFF2-40B4-BE49-F238E27FC236}">
                <a16:creationId xmlns:a16="http://schemas.microsoft.com/office/drawing/2014/main" id="{4D9F2E2D-06AC-FA48-8867-FA376C65E67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591859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>
          <a:extLst>
            <a:ext uri="{FF2B5EF4-FFF2-40B4-BE49-F238E27FC236}">
              <a16:creationId xmlns:a16="http://schemas.microsoft.com/office/drawing/2014/main" id="{3696B392-2E61-E5E7-F8CC-7B723896EE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b362c98cb7_0_0:notes">
            <a:extLst>
              <a:ext uri="{FF2B5EF4-FFF2-40B4-BE49-F238E27FC236}">
                <a16:creationId xmlns:a16="http://schemas.microsoft.com/office/drawing/2014/main" id="{259EDD8C-54E4-6A92-C3DC-D40E06A34FA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gb362c98cb7_0_0:notes">
            <a:extLst>
              <a:ext uri="{FF2B5EF4-FFF2-40B4-BE49-F238E27FC236}">
                <a16:creationId xmlns:a16="http://schemas.microsoft.com/office/drawing/2014/main" id="{DF3F78E4-0A82-9A7A-9F8B-0268C5339C6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476493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>
          <a:extLst>
            <a:ext uri="{FF2B5EF4-FFF2-40B4-BE49-F238E27FC236}">
              <a16:creationId xmlns:a16="http://schemas.microsoft.com/office/drawing/2014/main" id="{A76C4C16-F8E0-E66C-1ABA-B3F1BC4C7A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b362c98cb7_0_0:notes">
            <a:extLst>
              <a:ext uri="{FF2B5EF4-FFF2-40B4-BE49-F238E27FC236}">
                <a16:creationId xmlns:a16="http://schemas.microsoft.com/office/drawing/2014/main" id="{514F54E6-F81C-8B73-9E4B-06726506061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gb362c98cb7_0_0:notes">
            <a:extLst>
              <a:ext uri="{FF2B5EF4-FFF2-40B4-BE49-F238E27FC236}">
                <a16:creationId xmlns:a16="http://schemas.microsoft.com/office/drawing/2014/main" id="{41EA2FC8-0CB3-A1F9-9E55-9D8B1BF0D50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81150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>
          <a:extLst>
            <a:ext uri="{FF2B5EF4-FFF2-40B4-BE49-F238E27FC236}">
              <a16:creationId xmlns:a16="http://schemas.microsoft.com/office/drawing/2014/main" id="{0C525C53-2EC6-737E-E004-99F0F0EA6A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b362c98cb7_0_0:notes">
            <a:extLst>
              <a:ext uri="{FF2B5EF4-FFF2-40B4-BE49-F238E27FC236}">
                <a16:creationId xmlns:a16="http://schemas.microsoft.com/office/drawing/2014/main" id="{C659BD87-4908-6C72-8CAB-C3ECD569AA6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gb362c98cb7_0_0:notes">
            <a:extLst>
              <a:ext uri="{FF2B5EF4-FFF2-40B4-BE49-F238E27FC236}">
                <a16:creationId xmlns:a16="http://schemas.microsoft.com/office/drawing/2014/main" id="{FC7FA2A9-E714-E308-551F-6E911EBFACE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849837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>
          <a:extLst>
            <a:ext uri="{FF2B5EF4-FFF2-40B4-BE49-F238E27FC236}">
              <a16:creationId xmlns:a16="http://schemas.microsoft.com/office/drawing/2014/main" id="{EB0CF8CB-2536-39D5-F5AE-1EEB8860B9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b362c98cb7_0_0:notes">
            <a:extLst>
              <a:ext uri="{FF2B5EF4-FFF2-40B4-BE49-F238E27FC236}">
                <a16:creationId xmlns:a16="http://schemas.microsoft.com/office/drawing/2014/main" id="{E954C7E7-A444-C403-54D0-EB1D2409D80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gb362c98cb7_0_0:notes">
            <a:extLst>
              <a:ext uri="{FF2B5EF4-FFF2-40B4-BE49-F238E27FC236}">
                <a16:creationId xmlns:a16="http://schemas.microsoft.com/office/drawing/2014/main" id="{5FCA333A-0C7F-D3A1-E84F-053C91D72CF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0796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>
          <a:extLst>
            <a:ext uri="{FF2B5EF4-FFF2-40B4-BE49-F238E27FC236}">
              <a16:creationId xmlns:a16="http://schemas.microsoft.com/office/drawing/2014/main" id="{09275C89-D9BC-FC8D-7495-602E43BD7A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b362c98cb7_0_0:notes">
            <a:extLst>
              <a:ext uri="{FF2B5EF4-FFF2-40B4-BE49-F238E27FC236}">
                <a16:creationId xmlns:a16="http://schemas.microsoft.com/office/drawing/2014/main" id="{050FE8E3-3C64-4196-7605-AE81E22A066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gb362c98cb7_0_0:notes">
            <a:extLst>
              <a:ext uri="{FF2B5EF4-FFF2-40B4-BE49-F238E27FC236}">
                <a16:creationId xmlns:a16="http://schemas.microsoft.com/office/drawing/2014/main" id="{FDF879EA-B37A-780A-AF8D-5DE0A19B080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3776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cía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1_Title Slide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2"/>
          <p:cNvSpPr txBox="1">
            <a:spLocks noGrp="1"/>
          </p:cNvSpPr>
          <p:nvPr>
            <p:ph type="sldNum" idx="12"/>
          </p:nvPr>
        </p:nvSpPr>
        <p:spPr>
          <a:xfrm>
            <a:off x="8458200" y="4800600"/>
            <a:ext cx="510900" cy="26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_Custom Layout">
  <p:cSld name="6_Custom Layout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Google Shape;43;p13"/>
          <p:cNvPicPr preferRelativeResize="0"/>
          <p:nvPr/>
        </p:nvPicPr>
        <p:blipFill rotWithShape="1">
          <a:blip r:embed="rId2">
            <a:alphaModFix/>
          </a:blip>
          <a:srcRect l="6252" t="48139" r="53748" b="10000"/>
          <a:stretch/>
        </p:blipFill>
        <p:spPr>
          <a:xfrm>
            <a:off x="571501" y="2476073"/>
            <a:ext cx="3657601" cy="2153077"/>
          </a:xfrm>
          <a:custGeom>
            <a:avLst/>
            <a:gdLst/>
            <a:ahLst/>
            <a:cxnLst/>
            <a:rect l="l" t="t" r="r" b="b"/>
            <a:pathLst>
              <a:path w="4876801" h="2870770" extrusionOk="0">
                <a:moveTo>
                  <a:pt x="0" y="0"/>
                </a:moveTo>
                <a:lnTo>
                  <a:pt x="4876801" y="0"/>
                </a:lnTo>
                <a:lnTo>
                  <a:pt x="4876801" y="2870770"/>
                </a:lnTo>
                <a:lnTo>
                  <a:pt x="0" y="287077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4" name="Google Shape;44;p13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Custom Layout">
  <p:cSld name="7_Custom Layou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oogle Shape;46;p14"/>
          <p:cNvPicPr preferRelativeResize="0"/>
          <p:nvPr/>
        </p:nvPicPr>
        <p:blipFill rotWithShape="1">
          <a:blip r:embed="rId2">
            <a:alphaModFix/>
          </a:blip>
          <a:srcRect l="12996" t="17888" r="32916" b="12748"/>
          <a:stretch/>
        </p:blipFill>
        <p:spPr>
          <a:xfrm>
            <a:off x="497681" y="580240"/>
            <a:ext cx="2071007" cy="2249608"/>
          </a:xfrm>
          <a:custGeom>
            <a:avLst/>
            <a:gdLst/>
            <a:ahLst/>
            <a:cxnLst/>
            <a:rect l="l" t="t" r="r" b="b"/>
            <a:pathLst>
              <a:path w="2761342" h="2999477" extrusionOk="0">
                <a:moveTo>
                  <a:pt x="0" y="0"/>
                </a:moveTo>
                <a:lnTo>
                  <a:pt x="2761342" y="0"/>
                </a:lnTo>
                <a:lnTo>
                  <a:pt x="2761342" y="2999477"/>
                </a:lnTo>
                <a:lnTo>
                  <a:pt x="0" y="2999477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47" name="Google Shape;47;p14"/>
          <p:cNvPicPr preferRelativeResize="0"/>
          <p:nvPr/>
        </p:nvPicPr>
        <p:blipFill rotWithShape="1">
          <a:blip r:embed="rId2">
            <a:alphaModFix/>
          </a:blip>
          <a:srcRect l="29558" t="12166" r="16355" b="18471"/>
          <a:stretch/>
        </p:blipFill>
        <p:spPr>
          <a:xfrm>
            <a:off x="6575314" y="580240"/>
            <a:ext cx="2071007" cy="2249608"/>
          </a:xfrm>
          <a:custGeom>
            <a:avLst/>
            <a:gdLst/>
            <a:ahLst/>
            <a:cxnLst/>
            <a:rect l="l" t="t" r="r" b="b"/>
            <a:pathLst>
              <a:path w="2761343" h="2999477" extrusionOk="0">
                <a:moveTo>
                  <a:pt x="0" y="0"/>
                </a:moveTo>
                <a:lnTo>
                  <a:pt x="2761343" y="0"/>
                </a:lnTo>
                <a:lnTo>
                  <a:pt x="2761343" y="2999477"/>
                </a:lnTo>
                <a:lnTo>
                  <a:pt x="0" y="2999477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48" name="Google Shape;48;p14"/>
          <p:cNvPicPr preferRelativeResize="0"/>
          <p:nvPr/>
        </p:nvPicPr>
        <p:blipFill rotWithShape="1">
          <a:blip r:embed="rId2">
            <a:alphaModFix/>
          </a:blip>
          <a:srcRect l="24661" t="17888" r="17757" b="12748"/>
          <a:stretch/>
        </p:blipFill>
        <p:spPr>
          <a:xfrm>
            <a:off x="2963636" y="580240"/>
            <a:ext cx="3216729" cy="2249608"/>
          </a:xfrm>
          <a:custGeom>
            <a:avLst/>
            <a:gdLst/>
            <a:ahLst/>
            <a:cxnLst/>
            <a:rect l="l" t="t" r="r" b="b"/>
            <a:pathLst>
              <a:path w="4288972" h="2999477" extrusionOk="0">
                <a:moveTo>
                  <a:pt x="0" y="0"/>
                </a:moveTo>
                <a:lnTo>
                  <a:pt x="4288972" y="0"/>
                </a:lnTo>
                <a:lnTo>
                  <a:pt x="4288972" y="2999477"/>
                </a:lnTo>
                <a:lnTo>
                  <a:pt x="0" y="2999477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9" name="Google Shape;49;p14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8_Custom Layout">
  <p:cSld name="8_Custom Layou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5"/>
          <p:cNvPicPr preferRelativeResize="0"/>
          <p:nvPr/>
        </p:nvPicPr>
        <p:blipFill rotWithShape="1">
          <a:blip r:embed="rId2">
            <a:alphaModFix/>
          </a:blip>
          <a:srcRect l="27131" t="9735" r="20982" b="9735"/>
          <a:stretch/>
        </p:blipFill>
        <p:spPr>
          <a:xfrm>
            <a:off x="4751264" y="500742"/>
            <a:ext cx="1927472" cy="4142015"/>
          </a:xfrm>
          <a:custGeom>
            <a:avLst/>
            <a:gdLst/>
            <a:ahLst/>
            <a:cxnLst/>
            <a:rect l="l" t="t" r="r" b="b"/>
            <a:pathLst>
              <a:path w="2569963" h="5522686" extrusionOk="0">
                <a:moveTo>
                  <a:pt x="0" y="0"/>
                </a:moveTo>
                <a:lnTo>
                  <a:pt x="2569963" y="0"/>
                </a:lnTo>
                <a:lnTo>
                  <a:pt x="2569963" y="5522686"/>
                </a:lnTo>
                <a:lnTo>
                  <a:pt x="0" y="5522686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52" name="Google Shape;52;p15"/>
          <p:cNvPicPr preferRelativeResize="0"/>
          <p:nvPr/>
        </p:nvPicPr>
        <p:blipFill rotWithShape="1">
          <a:blip r:embed="rId2">
            <a:alphaModFix/>
          </a:blip>
          <a:srcRect l="20712" t="14436" r="27401" b="20267"/>
          <a:stretch/>
        </p:blipFill>
        <p:spPr>
          <a:xfrm>
            <a:off x="598015" y="500743"/>
            <a:ext cx="1927472" cy="2071008"/>
          </a:xfrm>
          <a:custGeom>
            <a:avLst/>
            <a:gdLst/>
            <a:ahLst/>
            <a:cxnLst/>
            <a:rect l="l" t="t" r="r" b="b"/>
            <a:pathLst>
              <a:path w="2569963" h="2761344" extrusionOk="0">
                <a:moveTo>
                  <a:pt x="0" y="0"/>
                </a:moveTo>
                <a:lnTo>
                  <a:pt x="2569963" y="0"/>
                </a:lnTo>
                <a:lnTo>
                  <a:pt x="2569963" y="2761344"/>
                </a:lnTo>
                <a:lnTo>
                  <a:pt x="0" y="2761344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53" name="Google Shape;53;p15"/>
          <p:cNvPicPr preferRelativeResize="0"/>
          <p:nvPr/>
        </p:nvPicPr>
        <p:blipFill rotWithShape="1">
          <a:blip r:embed="rId2">
            <a:alphaModFix/>
          </a:blip>
          <a:srcRect l="16100" t="19593" r="32013" b="15114"/>
          <a:stretch/>
        </p:blipFill>
        <p:spPr>
          <a:xfrm>
            <a:off x="598014" y="2571750"/>
            <a:ext cx="1927472" cy="2071008"/>
          </a:xfrm>
          <a:custGeom>
            <a:avLst/>
            <a:gdLst/>
            <a:ahLst/>
            <a:cxnLst/>
            <a:rect l="l" t="t" r="r" b="b"/>
            <a:pathLst>
              <a:path w="2569963" h="2761344" extrusionOk="0">
                <a:moveTo>
                  <a:pt x="0" y="0"/>
                </a:moveTo>
                <a:lnTo>
                  <a:pt x="2569963" y="0"/>
                </a:lnTo>
                <a:lnTo>
                  <a:pt x="2569963" y="2761344"/>
                </a:lnTo>
                <a:lnTo>
                  <a:pt x="0" y="2761344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54" name="Google Shape;54;p15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_Custom Layout">
  <p:cSld name="10_Custom Layou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oogle Shape;56;p16"/>
          <p:cNvPicPr preferRelativeResize="0"/>
          <p:nvPr/>
        </p:nvPicPr>
        <p:blipFill rotWithShape="1">
          <a:blip r:embed="rId2">
            <a:alphaModFix/>
          </a:blip>
          <a:srcRect l="10869" t="16230" r="21195" b="17793"/>
          <a:stretch/>
        </p:blipFill>
        <p:spPr>
          <a:xfrm>
            <a:off x="6800850" y="528638"/>
            <a:ext cx="1785938" cy="2149248"/>
          </a:xfrm>
          <a:custGeom>
            <a:avLst/>
            <a:gdLst/>
            <a:ahLst/>
            <a:cxnLst/>
            <a:rect l="l" t="t" r="r" b="b"/>
            <a:pathLst>
              <a:path w="2381250" h="2865664" extrusionOk="0">
                <a:moveTo>
                  <a:pt x="0" y="0"/>
                </a:moveTo>
                <a:lnTo>
                  <a:pt x="2381250" y="0"/>
                </a:lnTo>
                <a:lnTo>
                  <a:pt x="2381250" y="2865664"/>
                </a:lnTo>
                <a:lnTo>
                  <a:pt x="0" y="2865664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57" name="Google Shape;57;p16"/>
          <p:cNvPicPr preferRelativeResize="0"/>
          <p:nvPr/>
        </p:nvPicPr>
        <p:blipFill rotWithShape="1">
          <a:blip r:embed="rId3">
            <a:alphaModFix/>
          </a:blip>
          <a:srcRect l="16032" t="17008" r="16032" b="17015"/>
          <a:stretch/>
        </p:blipFill>
        <p:spPr>
          <a:xfrm>
            <a:off x="5014913" y="528638"/>
            <a:ext cx="1785938" cy="2149248"/>
          </a:xfrm>
          <a:custGeom>
            <a:avLst/>
            <a:gdLst/>
            <a:ahLst/>
            <a:cxnLst/>
            <a:rect l="l" t="t" r="r" b="b"/>
            <a:pathLst>
              <a:path w="2381250" h="2865664" extrusionOk="0">
                <a:moveTo>
                  <a:pt x="0" y="0"/>
                </a:moveTo>
                <a:lnTo>
                  <a:pt x="2381250" y="0"/>
                </a:lnTo>
                <a:lnTo>
                  <a:pt x="2381250" y="2865664"/>
                </a:lnTo>
                <a:lnTo>
                  <a:pt x="0" y="2865664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58" name="Google Shape;58;p16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9_Custom Layout">
  <p:cSld name="9_Custom Layou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7"/>
          <p:cNvPicPr preferRelativeResize="0"/>
          <p:nvPr/>
        </p:nvPicPr>
        <p:blipFill rotWithShape="1">
          <a:blip r:embed="rId2">
            <a:alphaModFix/>
          </a:blip>
          <a:srcRect l="19354" t="15648" r="17930" b="23129"/>
          <a:stretch/>
        </p:blipFill>
        <p:spPr>
          <a:xfrm>
            <a:off x="6747387" y="500743"/>
            <a:ext cx="1863827" cy="1959324"/>
          </a:xfrm>
          <a:custGeom>
            <a:avLst/>
            <a:gdLst/>
            <a:ahLst/>
            <a:cxnLst/>
            <a:rect l="l" t="t" r="r" b="b"/>
            <a:pathLst>
              <a:path w="2485103" h="2612432" extrusionOk="0">
                <a:moveTo>
                  <a:pt x="0" y="0"/>
                </a:moveTo>
                <a:lnTo>
                  <a:pt x="2485103" y="0"/>
                </a:lnTo>
                <a:lnTo>
                  <a:pt x="2485103" y="2612432"/>
                </a:lnTo>
                <a:lnTo>
                  <a:pt x="0" y="2612432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61" name="Google Shape;61;p17"/>
          <p:cNvPicPr preferRelativeResize="0"/>
          <p:nvPr/>
        </p:nvPicPr>
        <p:blipFill rotWithShape="1">
          <a:blip r:embed="rId2">
            <a:alphaModFix/>
          </a:blip>
          <a:srcRect l="18640" t="30359" r="18640" b="8418"/>
          <a:stretch/>
        </p:blipFill>
        <p:spPr>
          <a:xfrm>
            <a:off x="6747387" y="2683434"/>
            <a:ext cx="1863827" cy="1959324"/>
          </a:xfrm>
          <a:custGeom>
            <a:avLst/>
            <a:gdLst/>
            <a:ahLst/>
            <a:cxnLst/>
            <a:rect l="l" t="t" r="r" b="b"/>
            <a:pathLst>
              <a:path w="2485103" h="2612432" extrusionOk="0">
                <a:moveTo>
                  <a:pt x="0" y="0"/>
                </a:moveTo>
                <a:lnTo>
                  <a:pt x="2485103" y="0"/>
                </a:lnTo>
                <a:lnTo>
                  <a:pt x="2485103" y="2612432"/>
                </a:lnTo>
                <a:lnTo>
                  <a:pt x="0" y="2612432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62" name="Google Shape;62;p17"/>
          <p:cNvPicPr preferRelativeResize="0"/>
          <p:nvPr/>
        </p:nvPicPr>
        <p:blipFill rotWithShape="1">
          <a:blip r:embed="rId3">
            <a:alphaModFix/>
          </a:blip>
          <a:srcRect l="18640" t="9105" r="18640" b="19256"/>
          <a:stretch/>
        </p:blipFill>
        <p:spPr>
          <a:xfrm>
            <a:off x="4647421" y="1049482"/>
            <a:ext cx="1863827" cy="3044537"/>
          </a:xfrm>
          <a:custGeom>
            <a:avLst/>
            <a:gdLst/>
            <a:ahLst/>
            <a:cxnLst/>
            <a:rect l="l" t="t" r="r" b="b"/>
            <a:pathLst>
              <a:path w="2485103" h="4059382" extrusionOk="0">
                <a:moveTo>
                  <a:pt x="0" y="0"/>
                </a:moveTo>
                <a:lnTo>
                  <a:pt x="2485103" y="0"/>
                </a:lnTo>
                <a:lnTo>
                  <a:pt x="2485103" y="4059382"/>
                </a:lnTo>
                <a:lnTo>
                  <a:pt x="0" y="4059382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63" name="Google Shape;63;p17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_Custom Layout">
  <p:cSld name="11_Custom Layout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18"/>
          <p:cNvPicPr preferRelativeResize="0"/>
          <p:nvPr/>
        </p:nvPicPr>
        <p:blipFill rotWithShape="1">
          <a:blip r:embed="rId2">
            <a:alphaModFix/>
          </a:blip>
          <a:srcRect l="10682" t="12252" r="8082" b="10053"/>
          <a:stretch/>
        </p:blipFill>
        <p:spPr>
          <a:xfrm>
            <a:off x="619432" y="500744"/>
            <a:ext cx="4712111" cy="3174716"/>
          </a:xfrm>
          <a:custGeom>
            <a:avLst/>
            <a:gdLst/>
            <a:ahLst/>
            <a:cxnLst/>
            <a:rect l="l" t="t" r="r" b="b"/>
            <a:pathLst>
              <a:path w="6282814" h="4232955" extrusionOk="0">
                <a:moveTo>
                  <a:pt x="0" y="0"/>
                </a:moveTo>
                <a:lnTo>
                  <a:pt x="6282814" y="0"/>
                </a:lnTo>
                <a:lnTo>
                  <a:pt x="6282814" y="4232955"/>
                </a:lnTo>
                <a:lnTo>
                  <a:pt x="0" y="4232955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66" name="Google Shape;66;p18"/>
          <p:cNvPicPr preferRelativeResize="0"/>
          <p:nvPr/>
        </p:nvPicPr>
        <p:blipFill rotWithShape="1">
          <a:blip r:embed="rId2">
            <a:alphaModFix/>
          </a:blip>
          <a:srcRect l="55130" t="25817" r="17231" b="25817"/>
          <a:stretch/>
        </p:blipFill>
        <p:spPr>
          <a:xfrm>
            <a:off x="6332908" y="1583578"/>
            <a:ext cx="1603108" cy="1976345"/>
          </a:xfrm>
          <a:custGeom>
            <a:avLst/>
            <a:gdLst/>
            <a:ahLst/>
            <a:cxnLst/>
            <a:rect l="l" t="t" r="r" b="b"/>
            <a:pathLst>
              <a:path w="2137477" h="2635126" extrusionOk="0">
                <a:moveTo>
                  <a:pt x="0" y="0"/>
                </a:moveTo>
                <a:lnTo>
                  <a:pt x="2137477" y="0"/>
                </a:lnTo>
                <a:lnTo>
                  <a:pt x="2137477" y="2635126"/>
                </a:lnTo>
                <a:lnTo>
                  <a:pt x="0" y="2635126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67" name="Google Shape;67;p18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2_Custom Layout">
  <p:cSld name="12_Custom Layou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Google Shape;69;p19"/>
          <p:cNvPicPr preferRelativeResize="0"/>
          <p:nvPr/>
        </p:nvPicPr>
        <p:blipFill rotWithShape="1">
          <a:blip r:embed="rId2">
            <a:alphaModFix/>
          </a:blip>
          <a:srcRect l="22499" t="9735" r="16806" b="9735"/>
          <a:stretch/>
        </p:blipFill>
        <p:spPr>
          <a:xfrm>
            <a:off x="6563955" y="500744"/>
            <a:ext cx="2020529" cy="4142014"/>
          </a:xfrm>
          <a:custGeom>
            <a:avLst/>
            <a:gdLst/>
            <a:ahLst/>
            <a:cxnLst/>
            <a:rect l="l" t="t" r="r" b="b"/>
            <a:pathLst>
              <a:path w="2694039" h="5522685" extrusionOk="0">
                <a:moveTo>
                  <a:pt x="0" y="0"/>
                </a:moveTo>
                <a:lnTo>
                  <a:pt x="2694039" y="0"/>
                </a:lnTo>
                <a:lnTo>
                  <a:pt x="2694039" y="5522685"/>
                </a:lnTo>
                <a:lnTo>
                  <a:pt x="0" y="5522685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70" name="Google Shape;70;p19"/>
          <p:cNvPicPr preferRelativeResize="0"/>
          <p:nvPr/>
        </p:nvPicPr>
        <p:blipFill rotWithShape="1">
          <a:blip r:embed="rId2">
            <a:alphaModFix/>
          </a:blip>
          <a:srcRect l="19652" t="13069" r="19652" b="6401"/>
          <a:stretch/>
        </p:blipFill>
        <p:spPr>
          <a:xfrm>
            <a:off x="2391457" y="500744"/>
            <a:ext cx="2020529" cy="4142014"/>
          </a:xfrm>
          <a:custGeom>
            <a:avLst/>
            <a:gdLst/>
            <a:ahLst/>
            <a:cxnLst/>
            <a:rect l="l" t="t" r="r" b="b"/>
            <a:pathLst>
              <a:path w="2694039" h="5522685" extrusionOk="0">
                <a:moveTo>
                  <a:pt x="0" y="0"/>
                </a:moveTo>
                <a:lnTo>
                  <a:pt x="2694039" y="0"/>
                </a:lnTo>
                <a:lnTo>
                  <a:pt x="2694039" y="5522685"/>
                </a:lnTo>
                <a:lnTo>
                  <a:pt x="0" y="5522685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71" name="Google Shape;71;p19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3_Custom Layout">
  <p:cSld name="13_Custom Layou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Google Shape;73;p20"/>
          <p:cNvPicPr preferRelativeResize="0"/>
          <p:nvPr/>
        </p:nvPicPr>
        <p:blipFill rotWithShape="1">
          <a:blip r:embed="rId2">
            <a:alphaModFix/>
          </a:blip>
          <a:srcRect l="12848" t="9735" r="50999" b="9735"/>
          <a:stretch/>
        </p:blipFill>
        <p:spPr>
          <a:xfrm>
            <a:off x="1174978" y="500743"/>
            <a:ext cx="3305746" cy="4142015"/>
          </a:xfrm>
          <a:custGeom>
            <a:avLst/>
            <a:gdLst/>
            <a:ahLst/>
            <a:cxnLst/>
            <a:rect l="l" t="t" r="r" b="b"/>
            <a:pathLst>
              <a:path w="4407661" h="5522686" extrusionOk="0">
                <a:moveTo>
                  <a:pt x="0" y="0"/>
                </a:moveTo>
                <a:lnTo>
                  <a:pt x="4407661" y="0"/>
                </a:lnTo>
                <a:lnTo>
                  <a:pt x="4407661" y="5522686"/>
                </a:lnTo>
                <a:lnTo>
                  <a:pt x="0" y="5522686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74" name="Google Shape;74;p20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4_Custom Layout">
  <p:cSld name="14_Custom Layou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1"/>
          <p:cNvSpPr/>
          <p:nvPr/>
        </p:nvSpPr>
        <p:spPr>
          <a:xfrm>
            <a:off x="4861813" y="2057544"/>
            <a:ext cx="4282200" cy="18726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77" name="Google Shape;77;p21"/>
          <p:cNvPicPr preferRelativeResize="0"/>
          <p:nvPr/>
        </p:nvPicPr>
        <p:blipFill rotWithShape="1">
          <a:blip r:embed="rId2">
            <a:alphaModFix/>
          </a:blip>
          <a:srcRect l="19104" t="9735" r="10813" b="9735"/>
          <a:stretch/>
        </p:blipFill>
        <p:spPr>
          <a:xfrm>
            <a:off x="2698956" y="500744"/>
            <a:ext cx="2162858" cy="4142014"/>
          </a:xfrm>
          <a:custGeom>
            <a:avLst/>
            <a:gdLst/>
            <a:ahLst/>
            <a:cxnLst/>
            <a:rect l="l" t="t" r="r" b="b"/>
            <a:pathLst>
              <a:path w="2883811" h="5522685" extrusionOk="0">
                <a:moveTo>
                  <a:pt x="0" y="0"/>
                </a:moveTo>
                <a:lnTo>
                  <a:pt x="2883811" y="0"/>
                </a:lnTo>
                <a:lnTo>
                  <a:pt x="2883811" y="5522685"/>
                </a:lnTo>
                <a:lnTo>
                  <a:pt x="0" y="5522685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78" name="Google Shape;78;p21"/>
          <p:cNvPicPr preferRelativeResize="0"/>
          <p:nvPr/>
        </p:nvPicPr>
        <p:blipFill rotWithShape="1">
          <a:blip r:embed="rId3">
            <a:alphaModFix/>
          </a:blip>
          <a:srcRect l="8193" t="11014" r="19807" b="26115"/>
          <a:stretch/>
        </p:blipFill>
        <p:spPr>
          <a:xfrm>
            <a:off x="5528953" y="2214563"/>
            <a:ext cx="1434647" cy="1715517"/>
          </a:xfrm>
          <a:custGeom>
            <a:avLst/>
            <a:gdLst/>
            <a:ahLst/>
            <a:cxnLst/>
            <a:rect l="l" t="t" r="r" b="b"/>
            <a:pathLst>
              <a:path w="1912863" h="2287356" extrusionOk="0">
                <a:moveTo>
                  <a:pt x="0" y="0"/>
                </a:moveTo>
                <a:lnTo>
                  <a:pt x="1912863" y="0"/>
                </a:lnTo>
                <a:lnTo>
                  <a:pt x="1912863" y="2287356"/>
                </a:lnTo>
                <a:lnTo>
                  <a:pt x="0" y="2287356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79" name="Google Shape;79;p21"/>
          <p:cNvPicPr preferRelativeResize="0"/>
          <p:nvPr/>
        </p:nvPicPr>
        <p:blipFill rotWithShape="1">
          <a:blip r:embed="rId3">
            <a:alphaModFix/>
          </a:blip>
          <a:srcRect l="7466" t="11014" r="20534" b="26115"/>
          <a:stretch/>
        </p:blipFill>
        <p:spPr>
          <a:xfrm>
            <a:off x="7097759" y="2214563"/>
            <a:ext cx="1434647" cy="1715517"/>
          </a:xfrm>
          <a:custGeom>
            <a:avLst/>
            <a:gdLst/>
            <a:ahLst/>
            <a:cxnLst/>
            <a:rect l="l" t="t" r="r" b="b"/>
            <a:pathLst>
              <a:path w="1912863" h="2287356" extrusionOk="0">
                <a:moveTo>
                  <a:pt x="0" y="0"/>
                </a:moveTo>
                <a:lnTo>
                  <a:pt x="1912863" y="0"/>
                </a:lnTo>
                <a:lnTo>
                  <a:pt x="1912863" y="2287356"/>
                </a:lnTo>
                <a:lnTo>
                  <a:pt x="0" y="2287356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80" name="Google Shape;80;p21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Slide">
  <p:cSld name="2_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3"/>
          <p:cNvPicPr preferRelativeResize="0"/>
          <p:nvPr/>
        </p:nvPicPr>
        <p:blipFill rotWithShape="1">
          <a:blip r:embed="rId2">
            <a:alphaModFix/>
          </a:blip>
          <a:srcRect l="49303" t="9735" r="12193" b="9735"/>
          <a:stretch/>
        </p:blipFill>
        <p:spPr>
          <a:xfrm>
            <a:off x="4572011" y="500743"/>
            <a:ext cx="3520727" cy="4142015"/>
          </a:xfrm>
          <a:custGeom>
            <a:avLst/>
            <a:gdLst/>
            <a:ahLst/>
            <a:cxnLst/>
            <a:rect l="l" t="t" r="r" b="b"/>
            <a:pathLst>
              <a:path w="4694302" h="5522686" extrusionOk="0">
                <a:moveTo>
                  <a:pt x="0" y="0"/>
                </a:moveTo>
                <a:lnTo>
                  <a:pt x="4694302" y="0"/>
                </a:lnTo>
                <a:lnTo>
                  <a:pt x="4694302" y="5522686"/>
                </a:lnTo>
                <a:lnTo>
                  <a:pt x="0" y="5522686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1" name="Google Shape;11;p3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5_Custom Layout">
  <p:cSld name="15_Custom Layou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82;p22"/>
          <p:cNvPicPr preferRelativeResize="0"/>
          <p:nvPr/>
        </p:nvPicPr>
        <p:blipFill rotWithShape="1">
          <a:blip r:embed="rId2">
            <a:alphaModFix/>
          </a:blip>
          <a:srcRect l="8644" t="10765" r="12341" b="10765"/>
          <a:stretch/>
        </p:blipFill>
        <p:spPr>
          <a:xfrm rot="10800000">
            <a:off x="2944559" y="871538"/>
            <a:ext cx="1543050" cy="1543050"/>
          </a:xfrm>
          <a:custGeom>
            <a:avLst/>
            <a:gdLst/>
            <a:ahLst/>
            <a:cxnLst/>
            <a:rect l="l" t="t" r="r" b="b"/>
            <a:pathLst>
              <a:path w="2057400" h="2057400" extrusionOk="0">
                <a:moveTo>
                  <a:pt x="2057400" y="2057400"/>
                </a:moveTo>
                <a:lnTo>
                  <a:pt x="0" y="2057400"/>
                </a:lnTo>
                <a:lnTo>
                  <a:pt x="0" y="0"/>
                </a:lnTo>
                <a:lnTo>
                  <a:pt x="2057400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83" name="Google Shape;83;p22"/>
          <p:cNvPicPr preferRelativeResize="0"/>
          <p:nvPr/>
        </p:nvPicPr>
        <p:blipFill rotWithShape="1">
          <a:blip r:embed="rId3">
            <a:alphaModFix/>
          </a:blip>
          <a:srcRect l="22431" t="18758" r="12324" b="16445"/>
          <a:stretch/>
        </p:blipFill>
        <p:spPr>
          <a:xfrm rot="10800000">
            <a:off x="4656392" y="1140402"/>
            <a:ext cx="1274185" cy="1274186"/>
          </a:xfrm>
          <a:custGeom>
            <a:avLst/>
            <a:gdLst/>
            <a:ahLst/>
            <a:cxnLst/>
            <a:rect l="l" t="t" r="r" b="b"/>
            <a:pathLst>
              <a:path w="1698914" h="1698914" extrusionOk="0">
                <a:moveTo>
                  <a:pt x="1698914" y="1698914"/>
                </a:moveTo>
                <a:lnTo>
                  <a:pt x="0" y="1698914"/>
                </a:lnTo>
                <a:lnTo>
                  <a:pt x="0" y="0"/>
                </a:lnTo>
                <a:lnTo>
                  <a:pt x="1698914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84" name="Google Shape;84;p22"/>
          <p:cNvPicPr preferRelativeResize="0"/>
          <p:nvPr/>
        </p:nvPicPr>
        <p:blipFill rotWithShape="1">
          <a:blip r:embed="rId2">
            <a:alphaModFix/>
          </a:blip>
          <a:srcRect l="8233" t="14265" r="12752" b="7266"/>
          <a:stretch/>
        </p:blipFill>
        <p:spPr>
          <a:xfrm rot="10800000">
            <a:off x="4656392" y="2557463"/>
            <a:ext cx="1543050" cy="1543050"/>
          </a:xfrm>
          <a:custGeom>
            <a:avLst/>
            <a:gdLst/>
            <a:ahLst/>
            <a:cxnLst/>
            <a:rect l="l" t="t" r="r" b="b"/>
            <a:pathLst>
              <a:path w="2057400" h="2057400" extrusionOk="0">
                <a:moveTo>
                  <a:pt x="2057400" y="2057400"/>
                </a:moveTo>
                <a:lnTo>
                  <a:pt x="0" y="2057400"/>
                </a:lnTo>
                <a:lnTo>
                  <a:pt x="0" y="0"/>
                </a:lnTo>
                <a:lnTo>
                  <a:pt x="2057400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85" name="Google Shape;85;p22"/>
          <p:cNvPicPr preferRelativeResize="0"/>
          <p:nvPr/>
        </p:nvPicPr>
        <p:blipFill rotWithShape="1">
          <a:blip r:embed="rId2">
            <a:alphaModFix/>
          </a:blip>
          <a:srcRect l="17374" t="17605" r="17381" b="17598"/>
          <a:stretch/>
        </p:blipFill>
        <p:spPr>
          <a:xfrm rot="10800000">
            <a:off x="3213423" y="2557464"/>
            <a:ext cx="1274186" cy="1274186"/>
          </a:xfrm>
          <a:custGeom>
            <a:avLst/>
            <a:gdLst/>
            <a:ahLst/>
            <a:cxnLst/>
            <a:rect l="l" t="t" r="r" b="b"/>
            <a:pathLst>
              <a:path w="1698914" h="1698914" extrusionOk="0">
                <a:moveTo>
                  <a:pt x="1698914" y="1698914"/>
                </a:moveTo>
                <a:lnTo>
                  <a:pt x="0" y="1698914"/>
                </a:lnTo>
                <a:lnTo>
                  <a:pt x="0" y="0"/>
                </a:lnTo>
                <a:lnTo>
                  <a:pt x="1698914" y="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86" name="Google Shape;86;p22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8_Custom Layout">
  <p:cSld name="18_Custom Layout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23"/>
          <p:cNvPicPr preferRelativeResize="0"/>
          <p:nvPr/>
        </p:nvPicPr>
        <p:blipFill rotWithShape="1">
          <a:blip r:embed="rId2">
            <a:alphaModFix/>
          </a:blip>
          <a:srcRect l="28911" t="17533" r="17766" b="48650"/>
          <a:stretch/>
        </p:blipFill>
        <p:spPr>
          <a:xfrm>
            <a:off x="837896" y="901831"/>
            <a:ext cx="1545260" cy="1739298"/>
          </a:xfrm>
          <a:custGeom>
            <a:avLst/>
            <a:gdLst/>
            <a:ahLst/>
            <a:cxnLst/>
            <a:rect l="l" t="t" r="r" b="b"/>
            <a:pathLst>
              <a:path w="2060346" h="2319064" extrusionOk="0">
                <a:moveTo>
                  <a:pt x="0" y="0"/>
                </a:moveTo>
                <a:lnTo>
                  <a:pt x="2060346" y="0"/>
                </a:lnTo>
                <a:lnTo>
                  <a:pt x="2060346" y="2319064"/>
                </a:lnTo>
                <a:lnTo>
                  <a:pt x="0" y="2319064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89" name="Google Shape;89;p23"/>
          <p:cNvPicPr preferRelativeResize="0"/>
          <p:nvPr/>
        </p:nvPicPr>
        <p:blipFill rotWithShape="1">
          <a:blip r:embed="rId2">
            <a:alphaModFix/>
          </a:blip>
          <a:srcRect l="6431" t="9735" r="6422" b="9735"/>
          <a:stretch/>
        </p:blipFill>
        <p:spPr>
          <a:xfrm>
            <a:off x="3200399" y="500743"/>
            <a:ext cx="2525486" cy="4142015"/>
          </a:xfrm>
          <a:custGeom>
            <a:avLst/>
            <a:gdLst/>
            <a:ahLst/>
            <a:cxnLst/>
            <a:rect l="l" t="t" r="r" b="b"/>
            <a:pathLst>
              <a:path w="3367315" h="5522686" extrusionOk="0">
                <a:moveTo>
                  <a:pt x="0" y="0"/>
                </a:moveTo>
                <a:lnTo>
                  <a:pt x="3367315" y="0"/>
                </a:lnTo>
                <a:lnTo>
                  <a:pt x="3367315" y="5522686"/>
                </a:lnTo>
                <a:lnTo>
                  <a:pt x="0" y="5522686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90" name="Google Shape;90;p23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6_Custom Layout">
  <p:cSld name="16_Custom Layout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24"/>
          <p:cNvPicPr preferRelativeResize="0"/>
          <p:nvPr/>
        </p:nvPicPr>
        <p:blipFill rotWithShape="1">
          <a:blip r:embed="rId2">
            <a:alphaModFix/>
          </a:blip>
          <a:srcRect l="9989" t="17426" r="35956" b="22084"/>
          <a:stretch/>
        </p:blipFill>
        <p:spPr>
          <a:xfrm>
            <a:off x="-2486905" y="896472"/>
            <a:ext cx="4942595" cy="3111233"/>
          </a:xfrm>
          <a:custGeom>
            <a:avLst/>
            <a:gdLst/>
            <a:ahLst/>
            <a:cxnLst/>
            <a:rect l="l" t="t" r="r" b="b"/>
            <a:pathLst>
              <a:path w="6590126" h="4148311" extrusionOk="0">
                <a:moveTo>
                  <a:pt x="0" y="0"/>
                </a:moveTo>
                <a:lnTo>
                  <a:pt x="6590126" y="0"/>
                </a:lnTo>
                <a:lnTo>
                  <a:pt x="6590126" y="4148311"/>
                </a:lnTo>
                <a:lnTo>
                  <a:pt x="0" y="4148311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93" name="Google Shape;93;p24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7_Custom Layout">
  <p:cSld name="17_Custom Layou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5"/>
          <p:cNvSpPr/>
          <p:nvPr/>
        </p:nvSpPr>
        <p:spPr>
          <a:xfrm>
            <a:off x="4586288" y="500743"/>
            <a:ext cx="4013400" cy="4142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96" name="Google Shape;96;p25"/>
          <p:cNvPicPr preferRelativeResize="0"/>
          <p:nvPr/>
        </p:nvPicPr>
        <p:blipFill rotWithShape="1">
          <a:blip r:embed="rId2">
            <a:alphaModFix/>
          </a:blip>
          <a:srcRect l="35101" t="14156" r="34620" b="14562"/>
          <a:stretch/>
        </p:blipFill>
        <p:spPr>
          <a:xfrm>
            <a:off x="3508450" y="1132610"/>
            <a:ext cx="2161309" cy="2862176"/>
          </a:xfrm>
          <a:custGeom>
            <a:avLst/>
            <a:gdLst/>
            <a:ahLst/>
            <a:cxnLst/>
            <a:rect l="l" t="t" r="r" b="b"/>
            <a:pathLst>
              <a:path w="2881746" h="3816235" extrusionOk="0">
                <a:moveTo>
                  <a:pt x="0" y="0"/>
                </a:moveTo>
                <a:lnTo>
                  <a:pt x="2881746" y="0"/>
                </a:lnTo>
                <a:lnTo>
                  <a:pt x="2881746" y="3816235"/>
                </a:lnTo>
                <a:lnTo>
                  <a:pt x="0" y="3816235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97" name="Google Shape;97;p25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0_Custom Layout">
  <p:cSld name="20_Custom Layout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26"/>
          <p:cNvPicPr preferRelativeResize="0"/>
          <p:nvPr/>
        </p:nvPicPr>
        <p:blipFill rotWithShape="1">
          <a:blip r:embed="rId2">
            <a:alphaModFix/>
          </a:blip>
          <a:srcRect l="10306" t="13996" r="70677" b="14003"/>
          <a:stretch/>
        </p:blipFill>
        <p:spPr>
          <a:xfrm>
            <a:off x="942501" y="720091"/>
            <a:ext cx="1738786" cy="3703318"/>
          </a:xfrm>
          <a:custGeom>
            <a:avLst/>
            <a:gdLst/>
            <a:ahLst/>
            <a:cxnLst/>
            <a:rect l="l" t="t" r="r" b="b"/>
            <a:pathLst>
              <a:path w="2318382" h="4937758" extrusionOk="0">
                <a:moveTo>
                  <a:pt x="302595" y="0"/>
                </a:moveTo>
                <a:lnTo>
                  <a:pt x="2015787" y="0"/>
                </a:lnTo>
                <a:cubicBezTo>
                  <a:pt x="2182906" y="0"/>
                  <a:pt x="2318382" y="135476"/>
                  <a:pt x="2318382" y="302595"/>
                </a:cubicBezTo>
                <a:lnTo>
                  <a:pt x="2318382" y="4635163"/>
                </a:lnTo>
                <a:cubicBezTo>
                  <a:pt x="2318382" y="4802282"/>
                  <a:pt x="2182906" y="4937758"/>
                  <a:pt x="2015787" y="4937758"/>
                </a:cubicBezTo>
                <a:lnTo>
                  <a:pt x="302595" y="4937758"/>
                </a:lnTo>
                <a:cubicBezTo>
                  <a:pt x="135476" y="4937758"/>
                  <a:pt x="0" y="4802282"/>
                  <a:pt x="0" y="4635163"/>
                </a:cubicBezTo>
                <a:lnTo>
                  <a:pt x="0" y="302595"/>
                </a:lnTo>
                <a:cubicBezTo>
                  <a:pt x="0" y="135476"/>
                  <a:pt x="135476" y="0"/>
                  <a:pt x="30259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100" name="Google Shape;100;p26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9_Custom Layout">
  <p:cSld name="19_Custom Layout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7"/>
          <p:cNvSpPr/>
          <p:nvPr/>
        </p:nvSpPr>
        <p:spPr>
          <a:xfrm>
            <a:off x="0" y="-1"/>
            <a:ext cx="9144000" cy="2143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03" name="Google Shape;103;p27"/>
          <p:cNvPicPr preferRelativeResize="0"/>
          <p:nvPr/>
        </p:nvPicPr>
        <p:blipFill rotWithShape="1">
          <a:blip r:embed="rId2">
            <a:alphaModFix/>
          </a:blip>
          <a:srcRect l="14439" t="12062" r="13793" b="50475"/>
          <a:stretch/>
        </p:blipFill>
        <p:spPr>
          <a:xfrm>
            <a:off x="2914650" y="620485"/>
            <a:ext cx="3344635" cy="1926771"/>
          </a:xfrm>
          <a:custGeom>
            <a:avLst/>
            <a:gdLst/>
            <a:ahLst/>
            <a:cxnLst/>
            <a:rect l="l" t="t" r="r" b="b"/>
            <a:pathLst>
              <a:path w="4459514" h="2569028" extrusionOk="0">
                <a:moveTo>
                  <a:pt x="0" y="0"/>
                </a:moveTo>
                <a:lnTo>
                  <a:pt x="4459514" y="0"/>
                </a:lnTo>
                <a:lnTo>
                  <a:pt x="4459514" y="2569028"/>
                </a:lnTo>
                <a:lnTo>
                  <a:pt x="0" y="2569028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04" name="Google Shape;104;p27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2_Title Slide_1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4"/>
          <p:cNvPicPr preferRelativeResize="0"/>
          <p:nvPr/>
        </p:nvPicPr>
        <p:blipFill rotWithShape="1">
          <a:blip r:embed="rId2">
            <a:alphaModFix/>
          </a:blip>
          <a:srcRect l="49303" t="9735" r="12193" b="9735"/>
          <a:stretch/>
        </p:blipFill>
        <p:spPr>
          <a:xfrm>
            <a:off x="4572011" y="500743"/>
            <a:ext cx="3520727" cy="4142015"/>
          </a:xfrm>
          <a:custGeom>
            <a:avLst/>
            <a:gdLst/>
            <a:ahLst/>
            <a:cxnLst/>
            <a:rect l="l" t="t" r="r" b="b"/>
            <a:pathLst>
              <a:path w="4694302" h="5522686" extrusionOk="0">
                <a:moveTo>
                  <a:pt x="0" y="0"/>
                </a:moveTo>
                <a:lnTo>
                  <a:pt x="4694302" y="0"/>
                </a:lnTo>
                <a:lnTo>
                  <a:pt x="4694302" y="5522686"/>
                </a:lnTo>
                <a:lnTo>
                  <a:pt x="0" y="5522686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4" name="Google Shape;14;p4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5" name="Google Shape;15;p4"/>
          <p:cNvPicPr preferRelativeResize="0"/>
          <p:nvPr/>
        </p:nvPicPr>
        <p:blipFill rotWithShape="1">
          <a:blip r:embed="rId2">
            <a:alphaModFix/>
          </a:blip>
          <a:srcRect l="49303" t="9735" r="12193" b="9735"/>
          <a:stretch/>
        </p:blipFill>
        <p:spPr>
          <a:xfrm>
            <a:off x="685811" y="500743"/>
            <a:ext cx="3520727" cy="4142015"/>
          </a:xfrm>
          <a:custGeom>
            <a:avLst/>
            <a:gdLst/>
            <a:ahLst/>
            <a:cxnLst/>
            <a:rect l="l" t="t" r="r" b="b"/>
            <a:pathLst>
              <a:path w="4694302" h="5522686" extrusionOk="0">
                <a:moveTo>
                  <a:pt x="0" y="0"/>
                </a:moveTo>
                <a:lnTo>
                  <a:pt x="4694302" y="0"/>
                </a:lnTo>
                <a:lnTo>
                  <a:pt x="4694302" y="5522686"/>
                </a:lnTo>
                <a:lnTo>
                  <a:pt x="0" y="5522686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6"/>
          <p:cNvPicPr preferRelativeResize="0"/>
          <p:nvPr/>
        </p:nvPicPr>
        <p:blipFill rotWithShape="1">
          <a:blip r:embed="rId2">
            <a:alphaModFix/>
          </a:blip>
          <a:srcRect l="7345" t="12780" r="65155" b="23059"/>
          <a:stretch/>
        </p:blipFill>
        <p:spPr>
          <a:xfrm>
            <a:off x="671513" y="657225"/>
            <a:ext cx="2514600" cy="3300178"/>
          </a:xfrm>
          <a:custGeom>
            <a:avLst/>
            <a:gdLst/>
            <a:ahLst/>
            <a:cxnLst/>
            <a:rect l="l" t="t" r="r" b="b"/>
            <a:pathLst>
              <a:path w="3352800" h="4400238" extrusionOk="0">
                <a:moveTo>
                  <a:pt x="0" y="0"/>
                </a:moveTo>
                <a:lnTo>
                  <a:pt x="3352800" y="0"/>
                </a:lnTo>
                <a:lnTo>
                  <a:pt x="3352800" y="4400238"/>
                </a:lnTo>
                <a:lnTo>
                  <a:pt x="0" y="4400238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21" name="Google Shape;21;p6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Custom Layout">
  <p:cSld name="3_Custom Layou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/>
          <p:nvPr/>
        </p:nvSpPr>
        <p:spPr>
          <a:xfrm rot="5400000">
            <a:off x="5804999" y="1107388"/>
            <a:ext cx="3597300" cy="3080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4" name="Google Shape;24;p7"/>
          <p:cNvPicPr preferRelativeResize="0"/>
          <p:nvPr/>
        </p:nvPicPr>
        <p:blipFill rotWithShape="1">
          <a:blip r:embed="rId2">
            <a:alphaModFix/>
          </a:blip>
          <a:srcRect l="47227" t="22792" r="7905" b="17757"/>
          <a:stretch/>
        </p:blipFill>
        <p:spPr>
          <a:xfrm>
            <a:off x="4318269" y="2111828"/>
            <a:ext cx="4102599" cy="2334524"/>
          </a:xfrm>
          <a:custGeom>
            <a:avLst/>
            <a:gdLst/>
            <a:ahLst/>
            <a:cxnLst/>
            <a:rect l="l" t="t" r="r" b="b"/>
            <a:pathLst>
              <a:path w="5470132" h="3112699" extrusionOk="0">
                <a:moveTo>
                  <a:pt x="0" y="0"/>
                </a:moveTo>
                <a:lnTo>
                  <a:pt x="5470132" y="0"/>
                </a:lnTo>
                <a:lnTo>
                  <a:pt x="5470132" y="3112699"/>
                </a:lnTo>
                <a:lnTo>
                  <a:pt x="0" y="3112699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Google Shape;25;p7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>
  <p:cSld name="1_Custom Layou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8"/>
          <p:cNvPicPr preferRelativeResize="0"/>
          <p:nvPr/>
        </p:nvPicPr>
        <p:blipFill rotWithShape="1">
          <a:blip r:embed="rId2">
            <a:alphaModFix/>
          </a:blip>
          <a:srcRect l="9460" t="12065" r="9468" b="36504"/>
          <a:stretch/>
        </p:blipFill>
        <p:spPr>
          <a:xfrm>
            <a:off x="865415" y="620485"/>
            <a:ext cx="7413171" cy="2645229"/>
          </a:xfrm>
          <a:custGeom>
            <a:avLst/>
            <a:gdLst/>
            <a:ahLst/>
            <a:cxnLst/>
            <a:rect l="l" t="t" r="r" b="b"/>
            <a:pathLst>
              <a:path w="9884228" h="3526972" extrusionOk="0">
                <a:moveTo>
                  <a:pt x="0" y="0"/>
                </a:moveTo>
                <a:lnTo>
                  <a:pt x="9884228" y="0"/>
                </a:lnTo>
                <a:lnTo>
                  <a:pt x="9884228" y="3526972"/>
                </a:lnTo>
                <a:lnTo>
                  <a:pt x="0" y="3526972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28" name="Google Shape;28;p8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Custom Layout">
  <p:cSld name="2_Custom Layou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Google Shape;30;p9"/>
          <p:cNvPicPr preferRelativeResize="0"/>
          <p:nvPr/>
        </p:nvPicPr>
        <p:blipFill rotWithShape="1">
          <a:blip r:embed="rId2">
            <a:alphaModFix/>
          </a:blip>
          <a:srcRect l="42835" t="9735" r="23613" b="9735"/>
          <a:stretch/>
        </p:blipFill>
        <p:spPr>
          <a:xfrm>
            <a:off x="3916816" y="500743"/>
            <a:ext cx="3067928" cy="4142015"/>
          </a:xfrm>
          <a:custGeom>
            <a:avLst/>
            <a:gdLst/>
            <a:ahLst/>
            <a:cxnLst/>
            <a:rect l="l" t="t" r="r" b="b"/>
            <a:pathLst>
              <a:path w="4090571" h="5522686" extrusionOk="0">
                <a:moveTo>
                  <a:pt x="0" y="0"/>
                </a:moveTo>
                <a:lnTo>
                  <a:pt x="4090571" y="0"/>
                </a:lnTo>
                <a:lnTo>
                  <a:pt x="4090571" y="5522686"/>
                </a:lnTo>
                <a:lnTo>
                  <a:pt x="0" y="5522686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31" name="Google Shape;31;p9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Custom Layout">
  <p:cSld name="4_Custom Layou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/>
          <p:nvPr/>
        </p:nvSpPr>
        <p:spPr>
          <a:xfrm>
            <a:off x="0" y="0"/>
            <a:ext cx="9144000" cy="1500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 l="9460" t="9721" r="9468" b="52170"/>
          <a:stretch/>
        </p:blipFill>
        <p:spPr>
          <a:xfrm>
            <a:off x="865414" y="500063"/>
            <a:ext cx="7413172" cy="1960110"/>
          </a:xfrm>
          <a:custGeom>
            <a:avLst/>
            <a:gdLst/>
            <a:ahLst/>
            <a:cxnLst/>
            <a:rect l="l" t="t" r="r" b="b"/>
            <a:pathLst>
              <a:path w="9884229" h="2613480" extrusionOk="0">
                <a:moveTo>
                  <a:pt x="0" y="0"/>
                </a:moveTo>
                <a:lnTo>
                  <a:pt x="9884229" y="0"/>
                </a:lnTo>
                <a:lnTo>
                  <a:pt x="9884229" y="2613480"/>
                </a:lnTo>
                <a:lnTo>
                  <a:pt x="0" y="261348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35" name="Google Shape;35;p10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Custom Layout">
  <p:cSld name="5_Custom Layou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Google Shape;37;p11"/>
          <p:cNvPicPr preferRelativeResize="0"/>
          <p:nvPr/>
        </p:nvPicPr>
        <p:blipFill rotWithShape="1">
          <a:blip r:embed="rId2">
            <a:alphaModFix/>
          </a:blip>
          <a:srcRect t="10000" r="67812" b="10000"/>
          <a:stretch/>
        </p:blipFill>
        <p:spPr>
          <a:xfrm>
            <a:off x="0" y="514350"/>
            <a:ext cx="2943225" cy="4114800"/>
          </a:xfrm>
          <a:custGeom>
            <a:avLst/>
            <a:gdLst/>
            <a:ahLst/>
            <a:cxnLst/>
            <a:rect l="l" t="t" r="r" b="b"/>
            <a:pathLst>
              <a:path w="3924300" h="5486400" extrusionOk="0">
                <a:moveTo>
                  <a:pt x="0" y="0"/>
                </a:moveTo>
                <a:lnTo>
                  <a:pt x="3924300" y="0"/>
                </a:lnTo>
                <a:lnTo>
                  <a:pt x="3924300" y="5486400"/>
                </a:lnTo>
                <a:lnTo>
                  <a:pt x="0" y="54864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38" name="Google Shape;38;p11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sldNum" idx="12"/>
          </p:nvPr>
        </p:nvSpPr>
        <p:spPr>
          <a:xfrm>
            <a:off x="8458209" y="480060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 sz="800">
                <a:solidFill>
                  <a:srgbClr val="B7B7B7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rtl="0">
              <a:buNone/>
              <a:defRPr sz="800">
                <a:solidFill>
                  <a:srgbClr val="B7B7B7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lvl="2" rtl="0">
              <a:buNone/>
              <a:defRPr sz="800">
                <a:solidFill>
                  <a:srgbClr val="B7B7B7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lvl="3" rtl="0">
              <a:buNone/>
              <a:defRPr sz="800">
                <a:solidFill>
                  <a:srgbClr val="B7B7B7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lvl="4" rtl="0">
              <a:buNone/>
              <a:defRPr sz="800">
                <a:solidFill>
                  <a:srgbClr val="B7B7B7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lvl="5" rtl="0">
              <a:buNone/>
              <a:defRPr sz="800">
                <a:solidFill>
                  <a:srgbClr val="B7B7B7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lvl="6" rtl="0">
              <a:buNone/>
              <a:defRPr sz="800">
                <a:solidFill>
                  <a:srgbClr val="B7B7B7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lvl="7" rtl="0">
              <a:buNone/>
              <a:defRPr sz="800">
                <a:solidFill>
                  <a:srgbClr val="B7B7B7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lvl="8" rtl="0">
              <a:buNone/>
              <a:defRPr sz="800">
                <a:solidFill>
                  <a:srgbClr val="B7B7B7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" name="Google Shape;7;p1"/>
          <p:cNvSpPr txBox="1"/>
          <p:nvPr/>
        </p:nvSpPr>
        <p:spPr>
          <a:xfrm>
            <a:off x="685800" y="4800600"/>
            <a:ext cx="1774800" cy="19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rgbClr val="D9D9D9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Junta de Andalucía</a:t>
            </a:r>
            <a:endParaRPr sz="800">
              <a:solidFill>
                <a:srgbClr val="D9D9D9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432">
          <p15:clr>
            <a:srgbClr val="EA4335"/>
          </p15:clr>
        </p15:guide>
        <p15:guide id="2" pos="5328">
          <p15:clr>
            <a:srgbClr val="EA4335"/>
          </p15:clr>
        </p15:guide>
        <p15:guide id="3" orient="horz" pos="315">
          <p15:clr>
            <a:srgbClr val="EA4335"/>
          </p15:clr>
        </p15:guide>
        <p15:guide id="4" orient="horz" pos="3024">
          <p15:clr>
            <a:srgbClr val="EA4335"/>
          </p15:clr>
        </p15:guide>
        <p15:guide id="5" pos="2880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Relationship Id="rId9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10" Type="http://schemas.openxmlformats.org/officeDocument/2006/relationships/image" Target="../media/image23.svg"/><Relationship Id="rId4" Type="http://schemas.openxmlformats.org/officeDocument/2006/relationships/image" Target="../media/image17.svg"/><Relationship Id="rId9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svg"/><Relationship Id="rId9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8"/>
          <p:cNvSpPr/>
          <p:nvPr/>
        </p:nvSpPr>
        <p:spPr>
          <a:xfrm rot="10800000" flipH="1">
            <a:off x="5589335" y="-16139"/>
            <a:ext cx="3558831" cy="5176161"/>
          </a:xfrm>
          <a:custGeom>
            <a:avLst/>
            <a:gdLst/>
            <a:ahLst/>
            <a:cxnLst/>
            <a:rect l="l" t="t" r="r" b="b"/>
            <a:pathLst>
              <a:path w="7778866" h="6901548" extrusionOk="0">
                <a:moveTo>
                  <a:pt x="7777831" y="0"/>
                </a:moveTo>
                <a:cubicBezTo>
                  <a:pt x="7781417" y="2308042"/>
                  <a:pt x="7774244" y="4593506"/>
                  <a:pt x="7777830" y="6901548"/>
                </a:cubicBezTo>
                <a:lnTo>
                  <a:pt x="0" y="6901548"/>
                </a:lnTo>
                <a:lnTo>
                  <a:pt x="4961585" y="2984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28"/>
          <p:cNvSpPr/>
          <p:nvPr/>
        </p:nvSpPr>
        <p:spPr>
          <a:xfrm>
            <a:off x="5981109" y="-6750"/>
            <a:ext cx="3162900" cy="5156575"/>
          </a:xfrm>
          <a:custGeom>
            <a:avLst/>
            <a:gdLst/>
            <a:ahLst/>
            <a:cxnLst/>
            <a:rect l="l" t="t" r="r" b="b"/>
            <a:pathLst>
              <a:path w="126516" h="206263" extrusionOk="0">
                <a:moveTo>
                  <a:pt x="81100" y="0"/>
                </a:moveTo>
                <a:lnTo>
                  <a:pt x="0" y="206263"/>
                </a:lnTo>
                <a:lnTo>
                  <a:pt x="126516" y="206263"/>
                </a:lnTo>
                <a:lnTo>
                  <a:pt x="12651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es-ES"/>
          </a:p>
        </p:txBody>
      </p:sp>
      <p:sp>
        <p:nvSpPr>
          <p:cNvPr id="111" name="Google Shape;111;p28"/>
          <p:cNvSpPr/>
          <p:nvPr/>
        </p:nvSpPr>
        <p:spPr>
          <a:xfrm>
            <a:off x="1014739" y="1846239"/>
            <a:ext cx="5742826" cy="128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>
              <a:lnSpc>
                <a:spcPct val="80000"/>
              </a:lnSpc>
            </a:pPr>
            <a:r>
              <a:rPr lang="es-ES" sz="3200" b="1" noProof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Marco Estratégico para la </a:t>
            </a:r>
            <a:r>
              <a:rPr lang="es-ES" sz="3200" b="1" noProof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Simpliﬁcación</a:t>
            </a:r>
            <a:r>
              <a:rPr lang="es-ES" sz="3200" b="1" noProof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Administrativa</a:t>
            </a:r>
            <a:r>
              <a:rPr lang="es-ES" sz="3200" b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de Andalucía</a:t>
            </a:r>
            <a:endParaRPr lang="en-US">
              <a:solidFill>
                <a:schemeClr val="dk1"/>
              </a:solidFill>
              <a:sym typeface="Source Sans Pro"/>
            </a:endParaRPr>
          </a:p>
        </p:txBody>
      </p:sp>
      <p:sp>
        <p:nvSpPr>
          <p:cNvPr id="112" name="Google Shape;112;p28"/>
          <p:cNvSpPr/>
          <p:nvPr/>
        </p:nvSpPr>
        <p:spPr>
          <a:xfrm>
            <a:off x="1030766" y="3302993"/>
            <a:ext cx="2523900" cy="41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b="1" u="none" strike="noStrike" cap="none" noProof="0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“Hacerlo todo más fácil”</a:t>
            </a:r>
            <a:endParaRPr lang="es-ES" b="1" noProof="0">
              <a:solidFill>
                <a:schemeClr val="accen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13" name="Google Shape;113;p28"/>
          <p:cNvSpPr/>
          <p:nvPr/>
        </p:nvSpPr>
        <p:spPr>
          <a:xfrm rot="10800000" flipH="1">
            <a:off x="0" y="-17422"/>
            <a:ext cx="1165800" cy="116580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4" name="Google Shape;114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87025" y="3968750"/>
            <a:ext cx="1197225" cy="1191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50"/>
          <p:cNvSpPr/>
          <p:nvPr/>
        </p:nvSpPr>
        <p:spPr>
          <a:xfrm>
            <a:off x="5825" y="0"/>
            <a:ext cx="9144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31" name="Google Shape;431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93294" y="2653987"/>
            <a:ext cx="2143101" cy="162520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134;p30">
            <a:extLst>
              <a:ext uri="{FF2B5EF4-FFF2-40B4-BE49-F238E27FC236}">
                <a16:creationId xmlns:a16="http://schemas.microsoft.com/office/drawing/2014/main" id="{A9C2A5F5-E318-F37A-F809-54656DED4C5A}"/>
              </a:ext>
            </a:extLst>
          </p:cNvPr>
          <p:cNvSpPr txBox="1"/>
          <p:nvPr/>
        </p:nvSpPr>
        <p:spPr>
          <a:xfrm flipH="1">
            <a:off x="3180056" y="1867400"/>
            <a:ext cx="2593013" cy="564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es-ES" sz="2800">
                <a:solidFill>
                  <a:schemeClr val="bg2"/>
                </a:solidFill>
                <a:latin typeface="Source Sans Pro SemiBold"/>
                <a:ea typeface="Source Sans Pro SemiBold"/>
                <a:sym typeface="Source Sans Pro SemiBold"/>
              </a:rPr>
              <a:t>Muchas Gracias</a:t>
            </a:r>
            <a:endParaRPr lang="en-US" sz="280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9"/>
          <p:cNvSpPr txBox="1"/>
          <p:nvPr/>
        </p:nvSpPr>
        <p:spPr>
          <a:xfrm flipH="1">
            <a:off x="684606" y="634934"/>
            <a:ext cx="2950200" cy="7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Índice</a:t>
            </a:r>
            <a:endParaRPr sz="1800">
              <a:solidFill>
                <a:srgbClr val="FFFFFF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22" name="Google Shape;122;p29"/>
          <p:cNvSpPr txBox="1"/>
          <p:nvPr/>
        </p:nvSpPr>
        <p:spPr>
          <a:xfrm flipH="1">
            <a:off x="684598" y="1484881"/>
            <a:ext cx="5147081" cy="259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2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1. </a:t>
            </a:r>
            <a:r>
              <a:rPr lang="es-ES" sz="160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La Simplificación Administrativa en la Junta de Andalucía</a:t>
            </a:r>
            <a:endParaRPr lang="en-US" sz="1600">
              <a:solidFill>
                <a:srgbClr val="FFFFFF"/>
              </a:solidFill>
              <a:latin typeface="Source Sans Pro"/>
              <a:ea typeface="Source Sans Pro"/>
              <a:cs typeface="Source Sans Pro"/>
            </a:endParaRPr>
          </a:p>
          <a:p>
            <a:pPr marL="0" lvl="0" indent="0" algn="l" rtl="0">
              <a:lnSpc>
                <a:spcPct val="2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s-ES" sz="1600" noProof="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2.</a:t>
            </a:r>
            <a:r>
              <a:rPr lang="es-ES" sz="160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Marco Estratégico</a:t>
            </a:r>
            <a:endParaRPr lang="es-ES" sz="1600">
              <a:solidFill>
                <a:srgbClr val="FFFFFF"/>
              </a:solidFill>
              <a:latin typeface="Source Sans Pro"/>
              <a:ea typeface="Source Sans Pro"/>
              <a:cs typeface="Source Sans Pro"/>
            </a:endParaRPr>
          </a:p>
          <a:p>
            <a:pPr marL="0" lvl="0" indent="0" algn="l" rtl="0">
              <a:lnSpc>
                <a:spcPct val="2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s-ES" sz="160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3. Conclusiones</a:t>
            </a:r>
            <a:endParaRPr sz="1600">
              <a:solidFill>
                <a:srgbClr val="FFFFFF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40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23" name="Google Shape;123;p29"/>
          <p:cNvSpPr txBox="1"/>
          <p:nvPr/>
        </p:nvSpPr>
        <p:spPr>
          <a:xfrm flipH="1">
            <a:off x="4963050" y="3147284"/>
            <a:ext cx="3750600" cy="1392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r">
              <a:lnSpc>
                <a:spcPct val="115000"/>
              </a:lnSpc>
            </a:pPr>
            <a:r>
              <a:rPr lang="es-ES" sz="2000" b="1" noProof="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Simplificación Administrativa: </a:t>
            </a:r>
            <a:r>
              <a:rPr lang="es-ES" sz="2000" noProof="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Hacia una Gestión </a:t>
            </a:r>
            <a:r>
              <a:rPr lang="es-ES" sz="200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más</a:t>
            </a:r>
            <a:r>
              <a:rPr lang="es-ES" sz="2000" noProof="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s-ES" sz="200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ágil</a:t>
            </a:r>
            <a:r>
              <a:rPr lang="es-ES" sz="2000" noProof="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y </a:t>
            </a:r>
            <a:r>
              <a:rPr lang="es-ES" sz="200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eficiente al</a:t>
            </a:r>
            <a:r>
              <a:rPr lang="es-ES" sz="2000" noProof="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s-ES" sz="200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servicio</a:t>
            </a:r>
            <a:r>
              <a:rPr lang="es-ES" sz="2000" noProof="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s-ES" sz="200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de la ciudadanía</a:t>
            </a:r>
            <a:endParaRPr lang="es-ES" sz="2400" noProof="0">
              <a:solidFill>
                <a:srgbClr val="FFFFFF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25" name="Google Shape;125;p29"/>
          <p:cNvSpPr txBox="1">
            <a:spLocks noGrp="1"/>
          </p:cNvSpPr>
          <p:nvPr>
            <p:ph type="sldNum" idx="12"/>
          </p:nvPr>
        </p:nvSpPr>
        <p:spPr>
          <a:xfrm>
            <a:off x="8458200" y="4800600"/>
            <a:ext cx="510900" cy="26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chemeClr val="accent5"/>
                </a:solidFill>
              </a:rPr>
              <a:t>2</a:t>
            </a:fld>
            <a:endParaRPr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1B28E757-1B5C-5E8D-953F-6D470D4874EA}"/>
              </a:ext>
            </a:extLst>
          </p:cNvPr>
          <p:cNvSpPr/>
          <p:nvPr/>
        </p:nvSpPr>
        <p:spPr>
          <a:xfrm>
            <a:off x="4572000" y="21981"/>
            <a:ext cx="4572000" cy="512151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1" name="Google Shape;131;p30"/>
          <p:cNvSpPr txBox="1"/>
          <p:nvPr/>
        </p:nvSpPr>
        <p:spPr>
          <a:xfrm flipH="1">
            <a:off x="684656" y="634934"/>
            <a:ext cx="3399169" cy="7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b="1" noProof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La Simplificación administrativa </a:t>
            </a:r>
            <a:r>
              <a:rPr lang="es-ES" sz="1800" b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en</a:t>
            </a:r>
            <a:r>
              <a:rPr lang="es-ES" sz="1800" b="1" noProof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la Junta de Andalucía</a:t>
            </a:r>
            <a:endParaRPr lang="es-ES" sz="1800" noProof="0"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32" name="Google Shape;132;p30"/>
          <p:cNvSpPr txBox="1"/>
          <p:nvPr/>
        </p:nvSpPr>
        <p:spPr>
          <a:xfrm flipH="1">
            <a:off x="417680" y="3065926"/>
            <a:ext cx="3927937" cy="17342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just">
              <a:lnSpc>
                <a:spcPct val="115000"/>
              </a:lnSpc>
            </a:pPr>
            <a:r>
              <a:rPr lang="es-ES">
                <a:solidFill>
                  <a:srgbClr val="2B2B2B"/>
                </a:solidFill>
                <a:latin typeface="Source Sans Pro Light"/>
                <a:sym typeface="Source Sans Pro Light"/>
              </a:rPr>
              <a:t>La simplificación administrativa es una herramienta para el </a:t>
            </a:r>
            <a:r>
              <a:rPr lang="es-ES" b="1">
                <a:solidFill>
                  <a:schemeClr val="accent1"/>
                </a:solidFill>
                <a:latin typeface="Source Sans Pro Light"/>
                <a:sym typeface="Source Sans Pro Light"/>
              </a:rPr>
              <a:t>cambio</a:t>
            </a:r>
            <a:r>
              <a:rPr lang="es-ES">
                <a:solidFill>
                  <a:srgbClr val="2B2B2B"/>
                </a:solidFill>
                <a:latin typeface="Source Sans Pro Light"/>
                <a:sym typeface="Source Sans Pro Light"/>
              </a:rPr>
              <a:t>. Porque simplificar no es solo reducir papeles. Es acercar la administración a la ciudadanía, es hacerle la vida más fácil, es poner el talento público al servicio del bien común con agilidad, claridad y eficiencia.</a:t>
            </a:r>
            <a:endParaRPr lang="es-ES">
              <a:solidFill>
                <a:srgbClr val="2B2B2B"/>
              </a:solidFill>
              <a:latin typeface="Source Sans Pro Light"/>
            </a:endParaRPr>
          </a:p>
        </p:txBody>
      </p:sp>
      <p:sp>
        <p:nvSpPr>
          <p:cNvPr id="133" name="Google Shape;133;p30"/>
          <p:cNvSpPr/>
          <p:nvPr/>
        </p:nvSpPr>
        <p:spPr>
          <a:xfrm rot="5400000">
            <a:off x="4515806" y="-3831300"/>
            <a:ext cx="114000" cy="7776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4" name="Google Shape;134;p30"/>
          <p:cNvSpPr txBox="1"/>
          <p:nvPr/>
        </p:nvSpPr>
        <p:spPr>
          <a:xfrm flipH="1">
            <a:off x="913106" y="1378584"/>
            <a:ext cx="2950200" cy="3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noProof="0">
                <a:solidFill>
                  <a:schemeClr val="accent1"/>
                </a:solidFill>
                <a:latin typeface="Source Sans Pro SemiBold"/>
                <a:ea typeface="Source Sans Pro SemiBold"/>
                <a:cs typeface="Source Sans Pro SemiBold"/>
                <a:sym typeface="Source Sans Pro SemiBold"/>
              </a:rPr>
              <a:t>“Hacerlo todo más fácil”</a:t>
            </a:r>
          </a:p>
          <a:p>
            <a:endParaRPr lang="es-ES" sz="1200">
              <a:solidFill>
                <a:schemeClr val="accent1"/>
              </a:solidFill>
              <a:latin typeface="Source Sans Pro SemiBold"/>
              <a:ea typeface="Source Sans Pro SemiBold"/>
              <a:cs typeface="Source Sans Pro SemiBold"/>
            </a:endParaRPr>
          </a:p>
          <a:p>
            <a:pPr algn="just"/>
            <a:endParaRPr lang="es-ES">
              <a:solidFill>
                <a:schemeClr val="tx1"/>
              </a:solidFill>
              <a:latin typeface="Source Sans Pro Light"/>
              <a:ea typeface="Source Sans Pro Light"/>
            </a:endParaRPr>
          </a:p>
          <a:p>
            <a:endParaRPr lang="es-ES" sz="1200">
              <a:solidFill>
                <a:schemeClr val="accent1"/>
              </a:solidFill>
              <a:latin typeface="Source Sans Pro SemiBold"/>
              <a:ea typeface="Source Sans Pro SemiBold"/>
              <a:cs typeface="Source Sans Pro SemiBold"/>
            </a:endParaRPr>
          </a:p>
          <a:p>
            <a:endParaRPr lang="es-ES" sz="1200">
              <a:solidFill>
                <a:schemeClr val="accent1"/>
              </a:solidFill>
              <a:latin typeface="Source Sans Pro SemiBold"/>
              <a:ea typeface="Source Sans Pro SemiBold"/>
              <a:cs typeface="Source Sans Pro SemiBold"/>
            </a:endParaRPr>
          </a:p>
        </p:txBody>
      </p:sp>
      <p:cxnSp>
        <p:nvCxnSpPr>
          <p:cNvPr id="135" name="Google Shape;135;p30"/>
          <p:cNvCxnSpPr/>
          <p:nvPr/>
        </p:nvCxnSpPr>
        <p:spPr>
          <a:xfrm>
            <a:off x="685800" y="500750"/>
            <a:ext cx="1947000" cy="0"/>
          </a:xfrm>
          <a:prstGeom prst="straightConnector1">
            <a:avLst/>
          </a:prstGeom>
          <a:noFill/>
          <a:ln w="9525" cap="flat" cmpd="sng">
            <a:solidFill>
              <a:srgbClr val="D9D9D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6" name="Google Shape;136;p30"/>
          <p:cNvSpPr txBox="1"/>
          <p:nvPr/>
        </p:nvSpPr>
        <p:spPr>
          <a:xfrm>
            <a:off x="685803" y="334047"/>
            <a:ext cx="448200" cy="4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D9D9D9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1</a:t>
            </a:r>
            <a:endParaRPr sz="900">
              <a:solidFill>
                <a:srgbClr val="D9D9D9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38" name="Google Shape;138;p30"/>
          <p:cNvSpPr txBox="1">
            <a:spLocks noGrp="1"/>
          </p:cNvSpPr>
          <p:nvPr>
            <p:ph type="sldNum" idx="12"/>
          </p:nvPr>
        </p:nvSpPr>
        <p:spPr>
          <a:xfrm>
            <a:off x="8458200" y="4800600"/>
            <a:ext cx="510900" cy="26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  <p:sp>
        <p:nvSpPr>
          <p:cNvPr id="4" name="Google Shape;132;p30">
            <a:extLst>
              <a:ext uri="{FF2B5EF4-FFF2-40B4-BE49-F238E27FC236}">
                <a16:creationId xmlns:a16="http://schemas.microsoft.com/office/drawing/2014/main" id="{AA120869-7B93-E347-879E-8AFED69146CA}"/>
              </a:ext>
            </a:extLst>
          </p:cNvPr>
          <p:cNvSpPr txBox="1"/>
          <p:nvPr/>
        </p:nvSpPr>
        <p:spPr>
          <a:xfrm flipH="1">
            <a:off x="5491416" y="2557111"/>
            <a:ext cx="3364483" cy="912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just">
              <a:lnSpc>
                <a:spcPct val="115000"/>
              </a:lnSpc>
            </a:pPr>
            <a:r>
              <a:rPr lang="es-ES" sz="1200" dirty="0">
                <a:solidFill>
                  <a:schemeClr val="tx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Desde 2019 se han implementado numerosas iniciativas y se han publicado cuatro decretos-leyes, dirigidos a la simpliﬁcación y racionalización administrativa.</a:t>
            </a:r>
            <a:endParaRPr lang="es-ES" sz="1200" noProof="0" dirty="0">
              <a:solidFill>
                <a:schemeClr val="tx1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</p:txBody>
      </p:sp>
      <p:sp>
        <p:nvSpPr>
          <p:cNvPr id="5" name="Google Shape;132;p30">
            <a:extLst>
              <a:ext uri="{FF2B5EF4-FFF2-40B4-BE49-F238E27FC236}">
                <a16:creationId xmlns:a16="http://schemas.microsoft.com/office/drawing/2014/main" id="{EDE48C82-51AA-2450-B7EA-2108D2EDA612}"/>
              </a:ext>
            </a:extLst>
          </p:cNvPr>
          <p:cNvSpPr txBox="1"/>
          <p:nvPr/>
        </p:nvSpPr>
        <p:spPr>
          <a:xfrm flipH="1">
            <a:off x="5391403" y="548338"/>
            <a:ext cx="3371810" cy="16655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just">
              <a:lnSpc>
                <a:spcPct val="115000"/>
              </a:lnSpc>
            </a:pPr>
            <a:r>
              <a:rPr lang="es-ES" sz="1200" dirty="0">
                <a:solidFill>
                  <a:schemeClr val="tx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La Junta de Andalucía, puso en marcha el Proyecto “Plan Andalucía Simpliﬁca” que estableció la necesidad de abordar la simpliﬁcación administrativa en tres grandes ámbitos: </a:t>
            </a:r>
            <a:endParaRPr lang="es-ES" sz="1200" dirty="0">
              <a:solidFill>
                <a:schemeClr val="tx1"/>
              </a:solidFill>
              <a:latin typeface="Source Sans Pro Light"/>
              <a:ea typeface="Source Sans Pro Light"/>
              <a:cs typeface="Source Sans Pro Light"/>
            </a:endParaRPr>
          </a:p>
          <a:p>
            <a:pPr marL="228600" indent="-228600" algn="just">
              <a:lnSpc>
                <a:spcPct val="114999"/>
              </a:lnSpc>
              <a:buAutoNum type="arabicPeriod"/>
            </a:pPr>
            <a:r>
              <a:rPr lang="es-ES" sz="1200" b="1">
                <a:solidFill>
                  <a:schemeClr val="accent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Procedimental.</a:t>
            </a:r>
            <a:endParaRPr lang="es-ES" sz="1200">
              <a:solidFill>
                <a:schemeClr val="accent1"/>
              </a:solidFill>
              <a:latin typeface="Source Sans Pro Light"/>
              <a:ea typeface="Source Sans Pro Light"/>
              <a:cs typeface="Source Sans Pro Light"/>
            </a:endParaRPr>
          </a:p>
          <a:p>
            <a:pPr marL="228600" indent="-228600" algn="just">
              <a:lnSpc>
                <a:spcPct val="114999"/>
              </a:lnSpc>
              <a:buAutoNum type="arabicPeriod"/>
            </a:pPr>
            <a:r>
              <a:rPr lang="es-ES" sz="1200" b="1">
                <a:solidFill>
                  <a:schemeClr val="accent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Normativo.</a:t>
            </a:r>
            <a:endParaRPr lang="es-ES" sz="1200">
              <a:solidFill>
                <a:schemeClr val="accent1"/>
              </a:solidFill>
              <a:latin typeface="Source Sans Pro Light"/>
              <a:ea typeface="Source Sans Pro Light"/>
              <a:cs typeface="Source Sans Pro Light"/>
            </a:endParaRPr>
          </a:p>
          <a:p>
            <a:pPr marL="228600" indent="-228600" algn="just">
              <a:lnSpc>
                <a:spcPct val="114999"/>
              </a:lnSpc>
              <a:buAutoNum type="arabicPeriod"/>
            </a:pPr>
            <a:r>
              <a:rPr lang="es-ES" sz="1200" b="1">
                <a:solidFill>
                  <a:schemeClr val="accent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Organizativo</a:t>
            </a:r>
            <a:r>
              <a:rPr lang="es-ES" sz="1200">
                <a:solidFill>
                  <a:schemeClr val="accent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.</a:t>
            </a:r>
            <a:endParaRPr lang="es-ES" sz="1200" noProof="0">
              <a:solidFill>
                <a:schemeClr val="accent1"/>
              </a:solidFill>
              <a:latin typeface="Source Sans Pro Light"/>
              <a:ea typeface="Source Sans Pro Light"/>
              <a:cs typeface="Source Sans Pro Light"/>
            </a:endParaRPr>
          </a:p>
        </p:txBody>
      </p:sp>
      <p:pic>
        <p:nvPicPr>
          <p:cNvPr id="8" name="Graphic 7" descr="Clock outline">
            <a:extLst>
              <a:ext uri="{FF2B5EF4-FFF2-40B4-BE49-F238E27FC236}">
                <a16:creationId xmlns:a16="http://schemas.microsoft.com/office/drawing/2014/main" id="{C94DA718-003F-6728-BC5F-8F678AA59C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789505" y="2513220"/>
            <a:ext cx="548751" cy="548751"/>
          </a:xfrm>
          <a:prstGeom prst="rect">
            <a:avLst/>
          </a:prstGeom>
        </p:spPr>
      </p:pic>
      <p:pic>
        <p:nvPicPr>
          <p:cNvPr id="10" name="Graphic 9" descr="Playbook outline">
            <a:extLst>
              <a:ext uri="{FF2B5EF4-FFF2-40B4-BE49-F238E27FC236}">
                <a16:creationId xmlns:a16="http://schemas.microsoft.com/office/drawing/2014/main" id="{4D1F92EF-291E-246B-3BD0-60DD8619A3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789505" y="503344"/>
            <a:ext cx="548751" cy="548751"/>
          </a:xfrm>
          <a:prstGeom prst="rect">
            <a:avLst/>
          </a:prstGeom>
        </p:spPr>
      </p:pic>
      <p:pic>
        <p:nvPicPr>
          <p:cNvPr id="12" name="Graphic 11" descr="Cycle with people outline">
            <a:extLst>
              <a:ext uri="{FF2B5EF4-FFF2-40B4-BE49-F238E27FC236}">
                <a16:creationId xmlns:a16="http://schemas.microsoft.com/office/drawing/2014/main" id="{9ED5F598-78B0-7481-E690-BACD0D3027E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992746" y="2417153"/>
            <a:ext cx="594687" cy="594687"/>
          </a:xfrm>
          <a:prstGeom prst="rect">
            <a:avLst/>
          </a:prstGeom>
        </p:spPr>
      </p:pic>
      <p:sp>
        <p:nvSpPr>
          <p:cNvPr id="3" name="Google Shape;132;p30">
            <a:extLst>
              <a:ext uri="{FF2B5EF4-FFF2-40B4-BE49-F238E27FC236}">
                <a16:creationId xmlns:a16="http://schemas.microsoft.com/office/drawing/2014/main" id="{7147F82B-F0AC-FED1-F506-610B8A45F431}"/>
              </a:ext>
            </a:extLst>
          </p:cNvPr>
          <p:cNvSpPr txBox="1"/>
          <p:nvPr/>
        </p:nvSpPr>
        <p:spPr>
          <a:xfrm flipH="1">
            <a:off x="5491416" y="3976097"/>
            <a:ext cx="3173984" cy="88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just">
              <a:lnSpc>
                <a:spcPct val="115000"/>
              </a:lnSpc>
            </a:pPr>
            <a:r>
              <a:rPr lang="es-ES" sz="1200">
                <a:solidFill>
                  <a:schemeClr val="tx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 Este Marco Estratégico se alinea con la Agenda 2030 de las Naciones Unidas y sus </a:t>
            </a:r>
            <a:r>
              <a:rPr lang="es-ES" sz="1200" b="1">
                <a:solidFill>
                  <a:srgbClr val="64A83F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Objetivos de Desarrollo Sostenible (ODS) y con la estrategia de Europa.</a:t>
            </a:r>
            <a:endParaRPr lang="es-ES" sz="1200" b="1" noProof="0">
              <a:solidFill>
                <a:srgbClr val="64A83F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</p:txBody>
      </p:sp>
      <p:pic>
        <p:nvPicPr>
          <p:cNvPr id="1026" name="Picture 2" descr="ODS y Salud Global: Cómo contribuyen la OMS e ISGlobal - ISGLOBAL">
            <a:extLst>
              <a:ext uri="{FF2B5EF4-FFF2-40B4-BE49-F238E27FC236}">
                <a16:creationId xmlns:a16="http://schemas.microsoft.com/office/drawing/2014/main" id="{2FA0EFB3-9B56-4185-862F-4ED01F379F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16" t="-242" r="26992" b="1"/>
          <a:stretch>
            <a:fillRect/>
          </a:stretch>
        </p:blipFill>
        <p:spPr bwMode="auto">
          <a:xfrm>
            <a:off x="4855635" y="3973096"/>
            <a:ext cx="416489" cy="42528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48665B3-2E68-F13A-10D7-47FA1BFA3B90}"/>
              </a:ext>
            </a:extLst>
          </p:cNvPr>
          <p:cNvSpPr txBox="1"/>
          <p:nvPr/>
        </p:nvSpPr>
        <p:spPr>
          <a:xfrm>
            <a:off x="342900" y="1721644"/>
            <a:ext cx="4079082" cy="116955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ES" sz="1400" baseline="0">
                <a:solidFill>
                  <a:srgbClr val="2B2B2B"/>
                </a:solidFill>
                <a:latin typeface="Source Sans Pro Light"/>
              </a:rPr>
              <a:t>Colocando a la </a:t>
            </a:r>
            <a:r>
              <a:rPr lang="es-ES" sz="1400" b="1" baseline="0">
                <a:solidFill>
                  <a:srgbClr val="64A83F"/>
                </a:solidFill>
                <a:latin typeface="Source Sans Pro Light"/>
              </a:rPr>
              <a:t>ciudadanía y a las empresas </a:t>
            </a:r>
            <a:r>
              <a:rPr lang="es-ES" sz="1400" baseline="0">
                <a:solidFill>
                  <a:srgbClr val="2B2B2B"/>
                </a:solidFill>
                <a:latin typeface="Source Sans Pro Light"/>
              </a:rPr>
              <a:t>en el centro de la acción pública. Se busca impulsar una mejora continua y sostenida en nuestra relación con ellas.</a:t>
            </a:r>
            <a:endParaRPr lang="en-US"/>
          </a:p>
          <a:p>
            <a:pPr algn="just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>
          <a:extLst>
            <a:ext uri="{FF2B5EF4-FFF2-40B4-BE49-F238E27FC236}">
              <a16:creationId xmlns:a16="http://schemas.microsoft.com/office/drawing/2014/main" id="{CAAA9EB7-16DE-F7E3-851A-39093784E7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7FE855A7-8D43-39D0-1B76-F318B0C6D0F6}"/>
              </a:ext>
            </a:extLst>
          </p:cNvPr>
          <p:cNvSpPr/>
          <p:nvPr/>
        </p:nvSpPr>
        <p:spPr>
          <a:xfrm>
            <a:off x="0" y="0"/>
            <a:ext cx="4572000" cy="514349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1" name="Google Shape;131;p30">
            <a:extLst>
              <a:ext uri="{FF2B5EF4-FFF2-40B4-BE49-F238E27FC236}">
                <a16:creationId xmlns:a16="http://schemas.microsoft.com/office/drawing/2014/main" id="{92C9A035-5263-A8BA-1C60-3FDCD1A21B87}"/>
              </a:ext>
            </a:extLst>
          </p:cNvPr>
          <p:cNvSpPr txBox="1"/>
          <p:nvPr/>
        </p:nvSpPr>
        <p:spPr>
          <a:xfrm flipH="1">
            <a:off x="584642" y="575403"/>
            <a:ext cx="3399169" cy="2900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b="1" noProof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Marco estratégico</a:t>
            </a:r>
            <a:endParaRPr lang="es-ES" sz="1800" noProof="0"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32" name="Google Shape;132;p30">
            <a:extLst>
              <a:ext uri="{FF2B5EF4-FFF2-40B4-BE49-F238E27FC236}">
                <a16:creationId xmlns:a16="http://schemas.microsoft.com/office/drawing/2014/main" id="{10E916FD-F3CB-012E-19D0-5498BC7BF945}"/>
              </a:ext>
            </a:extLst>
          </p:cNvPr>
          <p:cNvSpPr txBox="1"/>
          <p:nvPr/>
        </p:nvSpPr>
        <p:spPr>
          <a:xfrm flipH="1">
            <a:off x="582195" y="2045428"/>
            <a:ext cx="3527887" cy="27688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just">
              <a:lnSpc>
                <a:spcPct val="115000"/>
              </a:lnSpc>
            </a:pPr>
            <a:r>
              <a:rPr lang="es-ES" sz="2000" b="1">
                <a:solidFill>
                  <a:srgbClr val="64A83F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1. </a:t>
            </a:r>
            <a:r>
              <a:rPr lang="es-ES" sz="1200">
                <a:solidFill>
                  <a:schemeClr val="bg2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Lograr servicios públicos que sean </a:t>
            </a:r>
            <a:r>
              <a:rPr lang="es-ES" sz="1200" b="1">
                <a:solidFill>
                  <a:srgbClr val="64A83F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fáciles</a:t>
            </a:r>
            <a:r>
              <a:rPr lang="es-ES" sz="1200">
                <a:solidFill>
                  <a:schemeClr val="bg2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 y </a:t>
            </a:r>
            <a:r>
              <a:rPr lang="es-ES" sz="1200" b="1">
                <a:solidFill>
                  <a:srgbClr val="64A83F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simples</a:t>
            </a:r>
            <a:r>
              <a:rPr lang="es-ES" sz="1200">
                <a:solidFill>
                  <a:schemeClr val="bg2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, con procesos sencillos de comprender, adaptados a las necesidades de las personas que los utilizan y accesibles para toda la población.</a:t>
            </a:r>
          </a:p>
          <a:p>
            <a:pPr lvl="0" algn="just">
              <a:lnSpc>
                <a:spcPct val="115000"/>
              </a:lnSpc>
            </a:pPr>
            <a:r>
              <a:rPr lang="es-ES" sz="2000" b="1" noProof="0" dirty="0">
                <a:solidFill>
                  <a:srgbClr val="64A83F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2. </a:t>
            </a:r>
            <a:r>
              <a:rPr lang="es-ES" sz="1200" noProof="0" dirty="0">
                <a:solidFill>
                  <a:schemeClr val="bg2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Conseguir un funcionamiento de la Administración de la Junta de Andalucía más </a:t>
            </a:r>
            <a:r>
              <a:rPr lang="es-ES" sz="1200" b="1" noProof="0" dirty="0">
                <a:solidFill>
                  <a:srgbClr val="64A83F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ágil</a:t>
            </a:r>
            <a:r>
              <a:rPr lang="es-ES" sz="1200" noProof="0" dirty="0">
                <a:solidFill>
                  <a:schemeClr val="bg2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 y </a:t>
            </a:r>
            <a:r>
              <a:rPr lang="es-ES" sz="1200" b="1" noProof="0" dirty="0">
                <a:solidFill>
                  <a:srgbClr val="64A83F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eﬁciente</a:t>
            </a:r>
            <a:r>
              <a:rPr lang="es-ES" sz="1200" noProof="0" dirty="0">
                <a:solidFill>
                  <a:schemeClr val="bg2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, en la que el personal disponga de los medios técnicos, legales y organizativos posibles, para promover la transformación de los procesos a un entorno digital y para alcanzar una transformación global de nuestra Administración.</a:t>
            </a:r>
            <a:endParaRPr lang="es-ES" sz="1200" noProof="0" dirty="0">
              <a:solidFill>
                <a:schemeClr val="bg2"/>
              </a:solidFill>
              <a:latin typeface="Source Sans Pro Light"/>
              <a:ea typeface="Source Sans Pro Light"/>
              <a:cs typeface="Source Sans Pro Light"/>
            </a:endParaRPr>
          </a:p>
        </p:txBody>
      </p:sp>
      <p:sp>
        <p:nvSpPr>
          <p:cNvPr id="133" name="Google Shape;133;p30">
            <a:extLst>
              <a:ext uri="{FF2B5EF4-FFF2-40B4-BE49-F238E27FC236}">
                <a16:creationId xmlns:a16="http://schemas.microsoft.com/office/drawing/2014/main" id="{31522A87-82B9-B9C9-63C5-61B9555122B0}"/>
              </a:ext>
            </a:extLst>
          </p:cNvPr>
          <p:cNvSpPr/>
          <p:nvPr/>
        </p:nvSpPr>
        <p:spPr>
          <a:xfrm rot="5400000">
            <a:off x="4515806" y="-3831300"/>
            <a:ext cx="114000" cy="7776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4" name="Google Shape;134;p30">
            <a:extLst>
              <a:ext uri="{FF2B5EF4-FFF2-40B4-BE49-F238E27FC236}">
                <a16:creationId xmlns:a16="http://schemas.microsoft.com/office/drawing/2014/main" id="{21DD1C21-3941-7144-D220-02B174280E3C}"/>
              </a:ext>
            </a:extLst>
          </p:cNvPr>
          <p:cNvSpPr txBox="1"/>
          <p:nvPr/>
        </p:nvSpPr>
        <p:spPr>
          <a:xfrm flipH="1">
            <a:off x="582112" y="1742225"/>
            <a:ext cx="2950200" cy="3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noProof="0">
                <a:solidFill>
                  <a:schemeClr val="accent1"/>
                </a:solidFill>
                <a:latin typeface="Source Sans Pro SemiBold"/>
                <a:ea typeface="Source Sans Pro SemiBold"/>
                <a:cs typeface="Source Sans Pro SemiBold"/>
                <a:sym typeface="Source Sans Pro SemiBold"/>
              </a:rPr>
              <a:t>Objetivos generales</a:t>
            </a:r>
          </a:p>
        </p:txBody>
      </p:sp>
      <p:cxnSp>
        <p:nvCxnSpPr>
          <p:cNvPr id="135" name="Google Shape;135;p30">
            <a:extLst>
              <a:ext uri="{FF2B5EF4-FFF2-40B4-BE49-F238E27FC236}">
                <a16:creationId xmlns:a16="http://schemas.microsoft.com/office/drawing/2014/main" id="{CA0C7CEC-63D3-2531-DD43-0642CFB202FC}"/>
              </a:ext>
            </a:extLst>
          </p:cNvPr>
          <p:cNvCxnSpPr/>
          <p:nvPr/>
        </p:nvCxnSpPr>
        <p:spPr>
          <a:xfrm>
            <a:off x="685800" y="500750"/>
            <a:ext cx="1947000" cy="0"/>
          </a:xfrm>
          <a:prstGeom prst="straightConnector1">
            <a:avLst/>
          </a:prstGeom>
          <a:noFill/>
          <a:ln w="9525" cap="flat" cmpd="sng">
            <a:solidFill>
              <a:srgbClr val="D9D9D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6" name="Google Shape;136;p30">
            <a:extLst>
              <a:ext uri="{FF2B5EF4-FFF2-40B4-BE49-F238E27FC236}">
                <a16:creationId xmlns:a16="http://schemas.microsoft.com/office/drawing/2014/main" id="{EB9E1827-56C8-B047-274C-EF455F3185E1}"/>
              </a:ext>
            </a:extLst>
          </p:cNvPr>
          <p:cNvSpPr txBox="1"/>
          <p:nvPr/>
        </p:nvSpPr>
        <p:spPr>
          <a:xfrm>
            <a:off x="685803" y="334047"/>
            <a:ext cx="448200" cy="4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D9D9D9"/>
                </a:solidFill>
                <a:latin typeface="Source Sans Pro"/>
                <a:ea typeface="Source Sans Pro"/>
                <a:cs typeface="Source Sans Pro"/>
              </a:rPr>
              <a:t>2</a:t>
            </a:r>
          </a:p>
        </p:txBody>
      </p:sp>
      <p:sp>
        <p:nvSpPr>
          <p:cNvPr id="138" name="Google Shape;138;p30">
            <a:extLst>
              <a:ext uri="{FF2B5EF4-FFF2-40B4-BE49-F238E27FC236}">
                <a16:creationId xmlns:a16="http://schemas.microsoft.com/office/drawing/2014/main" id="{28741FEC-45E0-AC5C-F226-A00C0FD95EA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458200" y="4800600"/>
            <a:ext cx="510900" cy="26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  <p:sp>
        <p:nvSpPr>
          <p:cNvPr id="4" name="Google Shape;132;p30">
            <a:extLst>
              <a:ext uri="{FF2B5EF4-FFF2-40B4-BE49-F238E27FC236}">
                <a16:creationId xmlns:a16="http://schemas.microsoft.com/office/drawing/2014/main" id="{33F4A260-51D6-DEAF-B55F-37F1E27C49D6}"/>
              </a:ext>
            </a:extLst>
          </p:cNvPr>
          <p:cNvSpPr txBox="1"/>
          <p:nvPr/>
        </p:nvSpPr>
        <p:spPr>
          <a:xfrm flipH="1">
            <a:off x="6196265" y="1682191"/>
            <a:ext cx="2458509" cy="449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es-ES" sz="1200">
                <a:solidFill>
                  <a:schemeClr val="tx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Participación de la </a:t>
            </a:r>
            <a:r>
              <a:rPr lang="es-ES" sz="1200" b="1">
                <a:solidFill>
                  <a:srgbClr val="64A83F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ciudadanía y empresas</a:t>
            </a:r>
            <a:endParaRPr lang="es-ES" sz="1200" b="1" noProof="0">
              <a:solidFill>
                <a:srgbClr val="64A83F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</p:txBody>
      </p:sp>
      <p:sp>
        <p:nvSpPr>
          <p:cNvPr id="5" name="Google Shape;132;p30">
            <a:extLst>
              <a:ext uri="{FF2B5EF4-FFF2-40B4-BE49-F238E27FC236}">
                <a16:creationId xmlns:a16="http://schemas.microsoft.com/office/drawing/2014/main" id="{FEA6461D-A4C4-E175-B0CE-49F2E14EF423}"/>
              </a:ext>
            </a:extLst>
          </p:cNvPr>
          <p:cNvSpPr txBox="1"/>
          <p:nvPr/>
        </p:nvSpPr>
        <p:spPr>
          <a:xfrm flipH="1">
            <a:off x="6196266" y="2551392"/>
            <a:ext cx="2458509" cy="215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es-ES" sz="1200" b="1">
                <a:solidFill>
                  <a:srgbClr val="64A83F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Digitalización</a:t>
            </a:r>
            <a:endParaRPr lang="es-ES" sz="1200" b="1" noProof="0">
              <a:solidFill>
                <a:srgbClr val="64A83F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</p:txBody>
      </p:sp>
      <p:sp>
        <p:nvSpPr>
          <p:cNvPr id="6" name="Google Shape;132;p30">
            <a:extLst>
              <a:ext uri="{FF2B5EF4-FFF2-40B4-BE49-F238E27FC236}">
                <a16:creationId xmlns:a16="http://schemas.microsoft.com/office/drawing/2014/main" id="{D38211BB-3953-8507-50CF-114E94E40EF1}"/>
              </a:ext>
            </a:extLst>
          </p:cNvPr>
          <p:cNvSpPr txBox="1"/>
          <p:nvPr/>
        </p:nvSpPr>
        <p:spPr>
          <a:xfrm flipH="1">
            <a:off x="6196265" y="3194173"/>
            <a:ext cx="2458509" cy="449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es-ES" sz="1200" b="1">
                <a:solidFill>
                  <a:srgbClr val="64A83F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Cooperación</a:t>
            </a:r>
            <a:r>
              <a:rPr lang="es-ES" sz="1200">
                <a:solidFill>
                  <a:schemeClr val="tx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 entre administraciones públicas</a:t>
            </a:r>
            <a:endParaRPr lang="es-ES" sz="1200" noProof="0">
              <a:solidFill>
                <a:schemeClr val="tx1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</p:txBody>
      </p:sp>
      <p:sp>
        <p:nvSpPr>
          <p:cNvPr id="9" name="Google Shape;132;p30">
            <a:extLst>
              <a:ext uri="{FF2B5EF4-FFF2-40B4-BE49-F238E27FC236}">
                <a16:creationId xmlns:a16="http://schemas.microsoft.com/office/drawing/2014/main" id="{9E61433A-A8D9-361C-1B61-A908744D8E0F}"/>
              </a:ext>
            </a:extLst>
          </p:cNvPr>
          <p:cNvSpPr txBox="1"/>
          <p:nvPr/>
        </p:nvSpPr>
        <p:spPr>
          <a:xfrm flipH="1">
            <a:off x="6196266" y="4070702"/>
            <a:ext cx="2458509" cy="2616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es-ES" sz="1200">
                <a:solidFill>
                  <a:schemeClr val="tx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Simplicidad y </a:t>
            </a:r>
            <a:r>
              <a:rPr lang="es-ES" sz="1200" b="1">
                <a:solidFill>
                  <a:srgbClr val="64A83F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comprensión</a:t>
            </a:r>
            <a:endParaRPr lang="es-ES" sz="1200" b="1" noProof="0">
              <a:solidFill>
                <a:srgbClr val="64A83F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</p:txBody>
      </p:sp>
      <p:sp>
        <p:nvSpPr>
          <p:cNvPr id="11" name="Google Shape;134;p30">
            <a:extLst>
              <a:ext uri="{FF2B5EF4-FFF2-40B4-BE49-F238E27FC236}">
                <a16:creationId xmlns:a16="http://schemas.microsoft.com/office/drawing/2014/main" id="{3DCBEE78-ED36-9389-39A4-7869FC23E285}"/>
              </a:ext>
            </a:extLst>
          </p:cNvPr>
          <p:cNvSpPr txBox="1"/>
          <p:nvPr/>
        </p:nvSpPr>
        <p:spPr>
          <a:xfrm flipH="1">
            <a:off x="5285316" y="1073825"/>
            <a:ext cx="2950200" cy="3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es-ES">
                <a:solidFill>
                  <a:schemeClr val="accent1"/>
                </a:solidFill>
                <a:latin typeface="Source Sans Pro SemiBold"/>
                <a:ea typeface="Source Sans Pro SemiBold"/>
                <a:cs typeface="Source Sans Pro SemiBold"/>
                <a:sym typeface="Source Sans Pro SemiBold"/>
              </a:rPr>
              <a:t> Principios</a:t>
            </a:r>
            <a:r>
              <a:rPr lang="es-ES" noProof="0">
                <a:solidFill>
                  <a:schemeClr val="accent1"/>
                </a:solidFill>
                <a:latin typeface="Source Sans Pro SemiBold"/>
                <a:ea typeface="Source Sans Pro SemiBold"/>
                <a:cs typeface="Source Sans Pro SemiBold"/>
                <a:sym typeface="Source Sans Pro SemiBold"/>
              </a:rPr>
              <a:t> inspiradores</a:t>
            </a:r>
            <a:r>
              <a:rPr lang="es-ES">
                <a:solidFill>
                  <a:schemeClr val="accent1"/>
                </a:solidFill>
                <a:latin typeface="Source Sans Pro SemiBold"/>
                <a:ea typeface="Source Sans Pro SemiBold"/>
                <a:cs typeface="Source Sans Pro SemiBold"/>
                <a:sym typeface="Source Sans Pro SemiBold"/>
              </a:rPr>
              <a:t> del Marco</a:t>
            </a:r>
            <a:endParaRPr lang="es-ES" noProof="0">
              <a:solidFill>
                <a:schemeClr val="accent1"/>
              </a:solidFill>
              <a:latin typeface="Source Sans Pro SemiBold"/>
              <a:ea typeface="Source Sans Pro SemiBold"/>
              <a:cs typeface="Source Sans Pro SemiBold"/>
              <a:sym typeface="Source Sans Pro SemiBold"/>
            </a:endParaRPr>
          </a:p>
        </p:txBody>
      </p:sp>
      <p:pic>
        <p:nvPicPr>
          <p:cNvPr id="15" name="Graphic 14" descr="Children outline">
            <a:extLst>
              <a:ext uri="{FF2B5EF4-FFF2-40B4-BE49-F238E27FC236}">
                <a16:creationId xmlns:a16="http://schemas.microsoft.com/office/drawing/2014/main" id="{6CDF7CAE-00DA-A713-F174-A053B136E9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10199" y="1607829"/>
            <a:ext cx="598839" cy="598839"/>
          </a:xfrm>
          <a:prstGeom prst="rect">
            <a:avLst/>
          </a:prstGeom>
        </p:spPr>
      </p:pic>
      <p:pic>
        <p:nvPicPr>
          <p:cNvPr id="17" name="Graphic 16" descr="Cloud Computing outline">
            <a:extLst>
              <a:ext uri="{FF2B5EF4-FFF2-40B4-BE49-F238E27FC236}">
                <a16:creationId xmlns:a16="http://schemas.microsoft.com/office/drawing/2014/main" id="{A6C5E630-D102-0CFB-1501-B1F155396E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464658" y="2402875"/>
            <a:ext cx="489920" cy="489920"/>
          </a:xfrm>
          <a:prstGeom prst="rect">
            <a:avLst/>
          </a:prstGeom>
        </p:spPr>
      </p:pic>
      <p:pic>
        <p:nvPicPr>
          <p:cNvPr id="19" name="Graphic 18" descr="Meeting outline">
            <a:extLst>
              <a:ext uri="{FF2B5EF4-FFF2-40B4-BE49-F238E27FC236}">
                <a16:creationId xmlns:a16="http://schemas.microsoft.com/office/drawing/2014/main" id="{F318EA55-C21F-9045-6198-E3CF85A1D1D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481018" y="3181350"/>
            <a:ext cx="457200" cy="457200"/>
          </a:xfrm>
          <a:prstGeom prst="rect">
            <a:avLst/>
          </a:prstGeom>
        </p:spPr>
      </p:pic>
      <p:pic>
        <p:nvPicPr>
          <p:cNvPr id="21" name="Graphic 20" descr="Chat outline">
            <a:extLst>
              <a:ext uri="{FF2B5EF4-FFF2-40B4-BE49-F238E27FC236}">
                <a16:creationId xmlns:a16="http://schemas.microsoft.com/office/drawing/2014/main" id="{9B6C2795-1056-4433-0905-F69B3326DA9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481018" y="3962400"/>
            <a:ext cx="457200" cy="457200"/>
          </a:xfrm>
          <a:prstGeom prst="rect">
            <a:avLst/>
          </a:prstGeom>
        </p:spPr>
      </p:pic>
      <p:sp>
        <p:nvSpPr>
          <p:cNvPr id="2" name="Google Shape;132;p30">
            <a:extLst>
              <a:ext uri="{FF2B5EF4-FFF2-40B4-BE49-F238E27FC236}">
                <a16:creationId xmlns:a16="http://schemas.microsoft.com/office/drawing/2014/main" id="{81D3A3AF-F2D8-CE74-A822-105D5C740722}"/>
              </a:ext>
            </a:extLst>
          </p:cNvPr>
          <p:cNvSpPr txBox="1"/>
          <p:nvPr/>
        </p:nvSpPr>
        <p:spPr>
          <a:xfrm flipH="1">
            <a:off x="588421" y="946200"/>
            <a:ext cx="3501496" cy="449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lnSpc>
                <a:spcPct val="115000"/>
              </a:lnSpc>
            </a:pPr>
            <a:r>
              <a:rPr lang="es-ES" b="1">
                <a:solidFill>
                  <a:schemeClr val="tx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Hoja de ruta </a:t>
            </a:r>
            <a:r>
              <a:rPr lang="es-ES">
                <a:solidFill>
                  <a:schemeClr val="tx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para </a:t>
            </a:r>
            <a:r>
              <a:rPr lang="es-ES" b="1">
                <a:solidFill>
                  <a:schemeClr val="tx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transformar la Administración</a:t>
            </a:r>
            <a:r>
              <a:rPr lang="es-ES">
                <a:solidFill>
                  <a:schemeClr val="tx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 de la Junta de Andalucía</a:t>
            </a:r>
            <a:r>
              <a:rPr lang="es-ES" b="1">
                <a:solidFill>
                  <a:schemeClr val="tx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.</a:t>
            </a:r>
            <a:endParaRPr lang="es-ES" b="1" noProof="0">
              <a:solidFill>
                <a:schemeClr val="tx1"/>
              </a:solidFill>
              <a:latin typeface="Source Sans Pro Light"/>
              <a:ea typeface="Source Sans Pro Light"/>
              <a:cs typeface="Source Sans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35217258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>
          <a:extLst>
            <a:ext uri="{FF2B5EF4-FFF2-40B4-BE49-F238E27FC236}">
              <a16:creationId xmlns:a16="http://schemas.microsoft.com/office/drawing/2014/main" id="{F7B11865-F875-D4CF-D44F-79B946FE23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0">
            <a:extLst>
              <a:ext uri="{FF2B5EF4-FFF2-40B4-BE49-F238E27FC236}">
                <a16:creationId xmlns:a16="http://schemas.microsoft.com/office/drawing/2014/main" id="{9E339E20-A6FB-E2E9-0D05-A45EA04A1B12}"/>
              </a:ext>
            </a:extLst>
          </p:cNvPr>
          <p:cNvSpPr txBox="1"/>
          <p:nvPr/>
        </p:nvSpPr>
        <p:spPr>
          <a:xfrm flipH="1">
            <a:off x="684655" y="409554"/>
            <a:ext cx="3399169" cy="2900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b="1" noProof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Marco estratégico</a:t>
            </a:r>
            <a:endParaRPr lang="es-ES" sz="1800" noProof="0"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33" name="Google Shape;133;p30">
            <a:extLst>
              <a:ext uri="{FF2B5EF4-FFF2-40B4-BE49-F238E27FC236}">
                <a16:creationId xmlns:a16="http://schemas.microsoft.com/office/drawing/2014/main" id="{9B7DA92F-2490-0317-3AF7-64969DA9D735}"/>
              </a:ext>
            </a:extLst>
          </p:cNvPr>
          <p:cNvSpPr/>
          <p:nvPr/>
        </p:nvSpPr>
        <p:spPr>
          <a:xfrm rot="5400000">
            <a:off x="4515806" y="-3831300"/>
            <a:ext cx="114000" cy="7776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35" name="Google Shape;135;p30">
            <a:extLst>
              <a:ext uri="{FF2B5EF4-FFF2-40B4-BE49-F238E27FC236}">
                <a16:creationId xmlns:a16="http://schemas.microsoft.com/office/drawing/2014/main" id="{91967607-1D27-A908-CC2B-F0025AAE6DD6}"/>
              </a:ext>
            </a:extLst>
          </p:cNvPr>
          <p:cNvCxnSpPr/>
          <p:nvPr/>
        </p:nvCxnSpPr>
        <p:spPr>
          <a:xfrm>
            <a:off x="685800" y="412207"/>
            <a:ext cx="1947000" cy="0"/>
          </a:xfrm>
          <a:prstGeom prst="straightConnector1">
            <a:avLst/>
          </a:prstGeom>
          <a:noFill/>
          <a:ln w="9525" cap="flat" cmpd="sng">
            <a:solidFill>
              <a:srgbClr val="D9D9D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6" name="Google Shape;136;p30">
            <a:extLst>
              <a:ext uri="{FF2B5EF4-FFF2-40B4-BE49-F238E27FC236}">
                <a16:creationId xmlns:a16="http://schemas.microsoft.com/office/drawing/2014/main" id="{0671E16A-F522-5E5A-D86E-CEB592782618}"/>
              </a:ext>
            </a:extLst>
          </p:cNvPr>
          <p:cNvSpPr txBox="1"/>
          <p:nvPr/>
        </p:nvSpPr>
        <p:spPr>
          <a:xfrm>
            <a:off x="685803" y="277702"/>
            <a:ext cx="448200" cy="4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D9D9D9"/>
                </a:solidFill>
                <a:latin typeface="Source Sans Pro"/>
                <a:ea typeface="Source Sans Pro"/>
                <a:cs typeface="Source Sans Pro"/>
              </a:rPr>
              <a:t>2</a:t>
            </a:r>
          </a:p>
        </p:txBody>
      </p:sp>
      <p:sp>
        <p:nvSpPr>
          <p:cNvPr id="138" name="Google Shape;138;p30">
            <a:extLst>
              <a:ext uri="{FF2B5EF4-FFF2-40B4-BE49-F238E27FC236}">
                <a16:creationId xmlns:a16="http://schemas.microsoft.com/office/drawing/2014/main" id="{19AFC437-D2F7-0D22-A419-1158AA6FAF8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458200" y="4800600"/>
            <a:ext cx="510900" cy="26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  <p:pic>
        <p:nvPicPr>
          <p:cNvPr id="3" name="Picture 2" descr="Diagrama&#10;&#10;El contenido generado por IA puede ser incorrecto.">
            <a:extLst>
              <a:ext uri="{FF2B5EF4-FFF2-40B4-BE49-F238E27FC236}">
                <a16:creationId xmlns:a16="http://schemas.microsoft.com/office/drawing/2014/main" id="{F231EDC7-8F51-93A5-82AE-637ED69B1B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3263" y="777026"/>
            <a:ext cx="5254312" cy="4104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7014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>
          <a:extLst>
            <a:ext uri="{FF2B5EF4-FFF2-40B4-BE49-F238E27FC236}">
              <a16:creationId xmlns:a16="http://schemas.microsoft.com/office/drawing/2014/main" id="{304E600A-5199-B034-48E1-E1985EA947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0">
            <a:extLst>
              <a:ext uri="{FF2B5EF4-FFF2-40B4-BE49-F238E27FC236}">
                <a16:creationId xmlns:a16="http://schemas.microsoft.com/office/drawing/2014/main" id="{33CA389F-836B-15A2-F7A7-D69A21987FC3}"/>
              </a:ext>
            </a:extLst>
          </p:cNvPr>
          <p:cNvSpPr txBox="1"/>
          <p:nvPr/>
        </p:nvSpPr>
        <p:spPr>
          <a:xfrm flipH="1">
            <a:off x="684655" y="634934"/>
            <a:ext cx="3399169" cy="2900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b="1" noProof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Marco estratégico</a:t>
            </a:r>
            <a:endParaRPr lang="es-ES" sz="1800" noProof="0"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33" name="Google Shape;133;p30">
            <a:extLst>
              <a:ext uri="{FF2B5EF4-FFF2-40B4-BE49-F238E27FC236}">
                <a16:creationId xmlns:a16="http://schemas.microsoft.com/office/drawing/2014/main" id="{6ECD58C4-B138-64D3-03F8-3374EFAAFA8B}"/>
              </a:ext>
            </a:extLst>
          </p:cNvPr>
          <p:cNvSpPr/>
          <p:nvPr/>
        </p:nvSpPr>
        <p:spPr>
          <a:xfrm rot="5400000">
            <a:off x="4515806" y="-3831300"/>
            <a:ext cx="114000" cy="7776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4" name="Google Shape;134;p30">
            <a:extLst>
              <a:ext uri="{FF2B5EF4-FFF2-40B4-BE49-F238E27FC236}">
                <a16:creationId xmlns:a16="http://schemas.microsoft.com/office/drawing/2014/main" id="{E17194AF-80FD-7F2D-8920-1CF9F7ED4CBF}"/>
              </a:ext>
            </a:extLst>
          </p:cNvPr>
          <p:cNvSpPr txBox="1"/>
          <p:nvPr/>
        </p:nvSpPr>
        <p:spPr>
          <a:xfrm flipH="1">
            <a:off x="684506" y="1073825"/>
            <a:ext cx="2950200" cy="3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noProof="0">
                <a:solidFill>
                  <a:schemeClr val="accent1"/>
                </a:solidFill>
                <a:latin typeface="Source Sans Pro SemiBold"/>
                <a:ea typeface="Source Sans Pro SemiBold"/>
                <a:cs typeface="Source Sans Pro SemiBold"/>
                <a:sym typeface="Source Sans Pro SemiBold"/>
              </a:rPr>
              <a:t>Líneas estratégicas</a:t>
            </a:r>
          </a:p>
        </p:txBody>
      </p:sp>
      <p:cxnSp>
        <p:nvCxnSpPr>
          <p:cNvPr id="135" name="Google Shape;135;p30">
            <a:extLst>
              <a:ext uri="{FF2B5EF4-FFF2-40B4-BE49-F238E27FC236}">
                <a16:creationId xmlns:a16="http://schemas.microsoft.com/office/drawing/2014/main" id="{DC10548C-F68D-6368-7644-16D4DCFCEB40}"/>
              </a:ext>
            </a:extLst>
          </p:cNvPr>
          <p:cNvCxnSpPr/>
          <p:nvPr/>
        </p:nvCxnSpPr>
        <p:spPr>
          <a:xfrm>
            <a:off x="685800" y="500750"/>
            <a:ext cx="1947000" cy="0"/>
          </a:xfrm>
          <a:prstGeom prst="straightConnector1">
            <a:avLst/>
          </a:prstGeom>
          <a:noFill/>
          <a:ln w="9525" cap="flat" cmpd="sng">
            <a:solidFill>
              <a:srgbClr val="D9D9D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6" name="Google Shape;136;p30">
            <a:extLst>
              <a:ext uri="{FF2B5EF4-FFF2-40B4-BE49-F238E27FC236}">
                <a16:creationId xmlns:a16="http://schemas.microsoft.com/office/drawing/2014/main" id="{82DCFCAE-44D8-C5DC-DC86-EF3F8161D279}"/>
              </a:ext>
            </a:extLst>
          </p:cNvPr>
          <p:cNvSpPr txBox="1"/>
          <p:nvPr/>
        </p:nvSpPr>
        <p:spPr>
          <a:xfrm>
            <a:off x="685803" y="334047"/>
            <a:ext cx="448200" cy="4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D9D9D9"/>
                </a:solidFill>
                <a:latin typeface="Source Sans Pro"/>
                <a:ea typeface="Source Sans Pro"/>
                <a:cs typeface="Source Sans Pro"/>
              </a:rPr>
              <a:t>2</a:t>
            </a:r>
          </a:p>
        </p:txBody>
      </p:sp>
      <p:sp>
        <p:nvSpPr>
          <p:cNvPr id="138" name="Google Shape;138;p30">
            <a:extLst>
              <a:ext uri="{FF2B5EF4-FFF2-40B4-BE49-F238E27FC236}">
                <a16:creationId xmlns:a16="http://schemas.microsoft.com/office/drawing/2014/main" id="{A1F1CF6A-3085-4A5A-2952-2D903D33E92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458200" y="4800600"/>
            <a:ext cx="510900" cy="26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  <p:sp>
        <p:nvSpPr>
          <p:cNvPr id="2" name="Google Shape;360;p45">
            <a:extLst>
              <a:ext uri="{FF2B5EF4-FFF2-40B4-BE49-F238E27FC236}">
                <a16:creationId xmlns:a16="http://schemas.microsoft.com/office/drawing/2014/main" id="{B6EDA0D9-54AD-CFAF-A678-65E90C6B85FD}"/>
              </a:ext>
            </a:extLst>
          </p:cNvPr>
          <p:cNvSpPr/>
          <p:nvPr/>
        </p:nvSpPr>
        <p:spPr>
          <a:xfrm>
            <a:off x="684506" y="2469355"/>
            <a:ext cx="2470612" cy="20041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noAutofit/>
          </a:bodyPr>
          <a:lstStyle/>
          <a:p>
            <a:pPr marL="457200" lvl="0" indent="-292100" algn="just">
              <a:lnSpc>
                <a:spcPct val="115000"/>
              </a:lnSpc>
              <a:spcBef>
                <a:spcPts val="500"/>
              </a:spcBef>
              <a:buClr>
                <a:srgbClr val="949494"/>
              </a:buClr>
              <a:buSzPts val="1000"/>
              <a:buFont typeface="Source Sans Pro Light"/>
              <a:buChar char="●"/>
            </a:pPr>
            <a:r>
              <a:rPr lang="es-ES" sz="1000">
                <a:solidFill>
                  <a:srgbClr val="949494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Incorporar el</a:t>
            </a:r>
            <a:r>
              <a:rPr lang="es-ES" sz="1000" b="1">
                <a:solidFill>
                  <a:schemeClr val="accent1">
                    <a:lumMod val="76000"/>
                  </a:schemeClr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 hábito</a:t>
            </a:r>
            <a:r>
              <a:rPr lang="es-ES" sz="1000">
                <a:solidFill>
                  <a:srgbClr val="949494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 de un rediseño continuo e integral de los servicios públicos prestados  implica facilitar y hacer más ágil el alcanzar los objetivos.</a:t>
            </a:r>
            <a:endParaRPr lang="en-US"/>
          </a:p>
          <a:p>
            <a:pPr marL="457200" lvl="0" indent="-292100" algn="just">
              <a:lnSpc>
                <a:spcPct val="115000"/>
              </a:lnSpc>
              <a:spcBef>
                <a:spcPts val="500"/>
              </a:spcBef>
              <a:buClr>
                <a:srgbClr val="949494"/>
              </a:buClr>
              <a:buSzPts val="1000"/>
              <a:buFont typeface="Source Sans Pro Light"/>
              <a:buChar char="●"/>
            </a:pPr>
            <a:r>
              <a:rPr lang="es-ES" sz="1000" noProof="0" dirty="0">
                <a:solidFill>
                  <a:srgbClr val="949494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La Junta de Andalucía debe ser una Administración </a:t>
            </a:r>
            <a:r>
              <a:rPr lang="es-ES" sz="1000" b="1" noProof="0" dirty="0">
                <a:solidFill>
                  <a:schemeClr val="accent1">
                    <a:lumMod val="76000"/>
                  </a:schemeClr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proactiva</a:t>
            </a:r>
            <a:r>
              <a:rPr lang="es-ES" sz="1000" noProof="0" dirty="0">
                <a:solidFill>
                  <a:srgbClr val="949494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. </a:t>
            </a:r>
            <a:r>
              <a:rPr lang="es-ES" sz="1000" dirty="0">
                <a:solidFill>
                  <a:srgbClr val="949494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E</a:t>
            </a:r>
            <a:r>
              <a:rPr lang="es-ES" sz="1000" noProof="0" dirty="0">
                <a:solidFill>
                  <a:srgbClr val="949494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sto signiﬁca, mantener una atención constante y anticipada a las necesidades de los ciudadanos y del tejido productivo.</a:t>
            </a:r>
            <a:endParaRPr lang="es-ES" sz="1000" noProof="0" dirty="0">
              <a:solidFill>
                <a:srgbClr val="949494"/>
              </a:solidFill>
              <a:latin typeface="Source Sans Pro Light"/>
              <a:ea typeface="Source Sans Pro Light"/>
              <a:cs typeface="Source Sans Pro Light"/>
            </a:endParaRPr>
          </a:p>
        </p:txBody>
      </p:sp>
      <p:sp>
        <p:nvSpPr>
          <p:cNvPr id="8" name="Google Shape;363;p45">
            <a:extLst>
              <a:ext uri="{FF2B5EF4-FFF2-40B4-BE49-F238E27FC236}">
                <a16:creationId xmlns:a16="http://schemas.microsoft.com/office/drawing/2014/main" id="{E2059EF9-56CE-5008-DD55-A3B550F91AE7}"/>
              </a:ext>
            </a:extLst>
          </p:cNvPr>
          <p:cNvSpPr txBox="1"/>
          <p:nvPr/>
        </p:nvSpPr>
        <p:spPr>
          <a:xfrm flipH="1">
            <a:off x="903656" y="1616299"/>
            <a:ext cx="1932300" cy="35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rgbClr val="00793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LE 01</a:t>
            </a:r>
            <a:endParaRPr sz="1600"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3" name="Google Shape;132;p30">
            <a:extLst>
              <a:ext uri="{FF2B5EF4-FFF2-40B4-BE49-F238E27FC236}">
                <a16:creationId xmlns:a16="http://schemas.microsoft.com/office/drawing/2014/main" id="{C874F4AD-9457-EB23-C625-317B7063D92F}"/>
              </a:ext>
            </a:extLst>
          </p:cNvPr>
          <p:cNvSpPr txBox="1"/>
          <p:nvPr/>
        </p:nvSpPr>
        <p:spPr>
          <a:xfrm flipH="1">
            <a:off x="909903" y="1906039"/>
            <a:ext cx="2458509" cy="449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es-ES" sz="1100" b="1">
                <a:solidFill>
                  <a:schemeClr val="tx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Rediseño de servicios públicos, procedimientos y trámites </a:t>
            </a:r>
            <a:endParaRPr lang="es-ES" sz="1100" b="1" noProof="0">
              <a:solidFill>
                <a:srgbClr val="64A83F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1C623E5-5729-9B55-FA98-427DD19885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0103" y="1395425"/>
            <a:ext cx="4598097" cy="319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0426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>
          <a:extLst>
            <a:ext uri="{FF2B5EF4-FFF2-40B4-BE49-F238E27FC236}">
              <a16:creationId xmlns:a16="http://schemas.microsoft.com/office/drawing/2014/main" id="{1980AE0D-64F0-435B-81A3-0B5E586206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0">
            <a:extLst>
              <a:ext uri="{FF2B5EF4-FFF2-40B4-BE49-F238E27FC236}">
                <a16:creationId xmlns:a16="http://schemas.microsoft.com/office/drawing/2014/main" id="{DF6BFD41-03B6-877D-8AE4-9277BC3BA7B8}"/>
              </a:ext>
            </a:extLst>
          </p:cNvPr>
          <p:cNvSpPr txBox="1"/>
          <p:nvPr/>
        </p:nvSpPr>
        <p:spPr>
          <a:xfrm flipH="1">
            <a:off x="684655" y="634934"/>
            <a:ext cx="3399169" cy="2900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b="1" noProof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Marco estratégico</a:t>
            </a:r>
            <a:endParaRPr lang="es-ES" sz="1800" noProof="0"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33" name="Google Shape;133;p30">
            <a:extLst>
              <a:ext uri="{FF2B5EF4-FFF2-40B4-BE49-F238E27FC236}">
                <a16:creationId xmlns:a16="http://schemas.microsoft.com/office/drawing/2014/main" id="{9007AA48-9241-4C29-637A-81DAF11B4E37}"/>
              </a:ext>
            </a:extLst>
          </p:cNvPr>
          <p:cNvSpPr/>
          <p:nvPr/>
        </p:nvSpPr>
        <p:spPr>
          <a:xfrm rot="5400000">
            <a:off x="4515806" y="-3831300"/>
            <a:ext cx="114000" cy="7776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4" name="Google Shape;134;p30">
            <a:extLst>
              <a:ext uri="{FF2B5EF4-FFF2-40B4-BE49-F238E27FC236}">
                <a16:creationId xmlns:a16="http://schemas.microsoft.com/office/drawing/2014/main" id="{41A0F91D-075C-44F4-34AC-229F724CA41E}"/>
              </a:ext>
            </a:extLst>
          </p:cNvPr>
          <p:cNvSpPr txBox="1"/>
          <p:nvPr/>
        </p:nvSpPr>
        <p:spPr>
          <a:xfrm flipH="1">
            <a:off x="684506" y="1073825"/>
            <a:ext cx="2950200" cy="3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noProof="0">
                <a:solidFill>
                  <a:schemeClr val="accent1"/>
                </a:solidFill>
                <a:latin typeface="Source Sans Pro SemiBold"/>
                <a:ea typeface="Source Sans Pro SemiBold"/>
                <a:cs typeface="Source Sans Pro SemiBold"/>
                <a:sym typeface="Source Sans Pro SemiBold"/>
              </a:rPr>
              <a:t>Líneas estratégicas</a:t>
            </a:r>
          </a:p>
        </p:txBody>
      </p:sp>
      <p:cxnSp>
        <p:nvCxnSpPr>
          <p:cNvPr id="135" name="Google Shape;135;p30">
            <a:extLst>
              <a:ext uri="{FF2B5EF4-FFF2-40B4-BE49-F238E27FC236}">
                <a16:creationId xmlns:a16="http://schemas.microsoft.com/office/drawing/2014/main" id="{3792148A-FE17-D4A6-54E5-99C15103411A}"/>
              </a:ext>
            </a:extLst>
          </p:cNvPr>
          <p:cNvCxnSpPr/>
          <p:nvPr/>
        </p:nvCxnSpPr>
        <p:spPr>
          <a:xfrm>
            <a:off x="685800" y="500750"/>
            <a:ext cx="1947000" cy="0"/>
          </a:xfrm>
          <a:prstGeom prst="straightConnector1">
            <a:avLst/>
          </a:prstGeom>
          <a:noFill/>
          <a:ln w="9525" cap="flat" cmpd="sng">
            <a:solidFill>
              <a:srgbClr val="D9D9D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6" name="Google Shape;136;p30">
            <a:extLst>
              <a:ext uri="{FF2B5EF4-FFF2-40B4-BE49-F238E27FC236}">
                <a16:creationId xmlns:a16="http://schemas.microsoft.com/office/drawing/2014/main" id="{0481CBB8-51A7-AC75-7776-EBDE0BC8332F}"/>
              </a:ext>
            </a:extLst>
          </p:cNvPr>
          <p:cNvSpPr txBox="1"/>
          <p:nvPr/>
        </p:nvSpPr>
        <p:spPr>
          <a:xfrm>
            <a:off x="685803" y="334047"/>
            <a:ext cx="448200" cy="4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D9D9D9"/>
                </a:solidFill>
                <a:latin typeface="Source Sans Pro"/>
                <a:ea typeface="Source Sans Pro"/>
                <a:cs typeface="Source Sans Pro"/>
              </a:rPr>
              <a:t>2</a:t>
            </a:r>
          </a:p>
        </p:txBody>
      </p:sp>
      <p:sp>
        <p:nvSpPr>
          <p:cNvPr id="138" name="Google Shape;138;p30">
            <a:extLst>
              <a:ext uri="{FF2B5EF4-FFF2-40B4-BE49-F238E27FC236}">
                <a16:creationId xmlns:a16="http://schemas.microsoft.com/office/drawing/2014/main" id="{71872218-DFFB-40A7-0D8B-EF7EF868109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458200" y="4800600"/>
            <a:ext cx="510900" cy="26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  <p:sp>
        <p:nvSpPr>
          <p:cNvPr id="2" name="Google Shape;360;p45">
            <a:extLst>
              <a:ext uri="{FF2B5EF4-FFF2-40B4-BE49-F238E27FC236}">
                <a16:creationId xmlns:a16="http://schemas.microsoft.com/office/drawing/2014/main" id="{FD4094BC-F7DB-FAEC-E72F-F747081F5991}"/>
              </a:ext>
            </a:extLst>
          </p:cNvPr>
          <p:cNvSpPr/>
          <p:nvPr/>
        </p:nvSpPr>
        <p:spPr>
          <a:xfrm>
            <a:off x="684506" y="2118624"/>
            <a:ext cx="2370600" cy="2524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noAutofit/>
          </a:bodyPr>
          <a:lstStyle/>
          <a:p>
            <a:pPr marL="457200" lvl="0" indent="-292100" algn="just">
              <a:lnSpc>
                <a:spcPct val="115000"/>
              </a:lnSpc>
              <a:spcBef>
                <a:spcPts val="500"/>
              </a:spcBef>
              <a:buClr>
                <a:srgbClr val="949494"/>
              </a:buClr>
              <a:buSzPts val="1000"/>
              <a:buFont typeface="Source Sans Pro Light"/>
              <a:buChar char="●"/>
            </a:pPr>
            <a:r>
              <a:rPr lang="es-ES" sz="1000" dirty="0">
                <a:solidFill>
                  <a:srgbClr val="949494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Las normas se deben diseñar </a:t>
            </a:r>
            <a:r>
              <a:rPr lang="es-ES" sz="1000" b="1" dirty="0">
                <a:solidFill>
                  <a:schemeClr val="accent1">
                    <a:lumMod val="76000"/>
                  </a:schemeClr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desde el origen</a:t>
            </a:r>
            <a:r>
              <a:rPr lang="es-ES" sz="1000" dirty="0">
                <a:solidFill>
                  <a:srgbClr val="949494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 impregnadas de los principios de simpliﬁcación administrativa recogidos en este Marco Estratégico, buscando siempre que los procedimientos sean fácilmente digitalizables.</a:t>
            </a:r>
          </a:p>
          <a:p>
            <a:pPr marL="457200" lvl="0" indent="-292100" algn="just">
              <a:lnSpc>
                <a:spcPct val="115000"/>
              </a:lnSpc>
              <a:spcBef>
                <a:spcPts val="500"/>
              </a:spcBef>
              <a:buClr>
                <a:srgbClr val="949494"/>
              </a:buClr>
              <a:buSzPts val="1000"/>
              <a:buFont typeface="Source Sans Pro Light"/>
              <a:buChar char="●"/>
            </a:pPr>
            <a:r>
              <a:rPr lang="es-ES" sz="1000" noProof="0" dirty="0">
                <a:solidFill>
                  <a:srgbClr val="949494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Es esencial incorporar principios que animen a una simpliﬁcación del proceso de </a:t>
            </a:r>
            <a:r>
              <a:rPr lang="es-ES" sz="1000" b="1" noProof="0" dirty="0">
                <a:solidFill>
                  <a:schemeClr val="accent1">
                    <a:lumMod val="76000"/>
                  </a:schemeClr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elaboración</a:t>
            </a:r>
            <a:r>
              <a:rPr lang="es-ES" sz="1000" noProof="0" dirty="0">
                <a:solidFill>
                  <a:srgbClr val="949494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 de normas, a una revisión continuada de estas y a una eliminación de duplicidades y cargas.</a:t>
            </a:r>
            <a:endParaRPr lang="es-ES" sz="1000" noProof="0" dirty="0">
              <a:solidFill>
                <a:srgbClr val="949494"/>
              </a:solidFill>
              <a:latin typeface="Source Sans Pro Light"/>
              <a:ea typeface="Source Sans Pro Light"/>
              <a:cs typeface="Source Sans Pro Light"/>
            </a:endParaRPr>
          </a:p>
        </p:txBody>
      </p:sp>
      <p:sp>
        <p:nvSpPr>
          <p:cNvPr id="8" name="Google Shape;363;p45">
            <a:extLst>
              <a:ext uri="{FF2B5EF4-FFF2-40B4-BE49-F238E27FC236}">
                <a16:creationId xmlns:a16="http://schemas.microsoft.com/office/drawing/2014/main" id="{57C5A7A1-5C0E-7EE3-6B7E-BF7284BFAB00}"/>
              </a:ext>
            </a:extLst>
          </p:cNvPr>
          <p:cNvSpPr txBox="1"/>
          <p:nvPr/>
        </p:nvSpPr>
        <p:spPr>
          <a:xfrm flipH="1">
            <a:off x="903656" y="1616299"/>
            <a:ext cx="1932300" cy="35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rgbClr val="00793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LE 02</a:t>
            </a:r>
            <a:endParaRPr sz="1600"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3" name="Google Shape;132;p30">
            <a:extLst>
              <a:ext uri="{FF2B5EF4-FFF2-40B4-BE49-F238E27FC236}">
                <a16:creationId xmlns:a16="http://schemas.microsoft.com/office/drawing/2014/main" id="{D75C7C95-2741-7796-1613-255AD1575E79}"/>
              </a:ext>
            </a:extLst>
          </p:cNvPr>
          <p:cNvSpPr txBox="1"/>
          <p:nvPr/>
        </p:nvSpPr>
        <p:spPr>
          <a:xfrm flipH="1">
            <a:off x="909902" y="1906039"/>
            <a:ext cx="2458509" cy="170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es-ES" sz="1100" b="1">
                <a:solidFill>
                  <a:schemeClr val="tx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Elaboración y revisión normativa </a:t>
            </a:r>
            <a:endParaRPr lang="es-ES" sz="1100" b="1" noProof="0">
              <a:solidFill>
                <a:srgbClr val="64A83F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A6B713A-50FF-45F4-E78F-9C5AC288A4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4858" y="1445883"/>
            <a:ext cx="4483342" cy="3166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8190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>
          <a:extLst>
            <a:ext uri="{FF2B5EF4-FFF2-40B4-BE49-F238E27FC236}">
              <a16:creationId xmlns:a16="http://schemas.microsoft.com/office/drawing/2014/main" id="{901365F3-CEC4-EA18-061F-5DCD22A56A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0">
            <a:extLst>
              <a:ext uri="{FF2B5EF4-FFF2-40B4-BE49-F238E27FC236}">
                <a16:creationId xmlns:a16="http://schemas.microsoft.com/office/drawing/2014/main" id="{3C0A4D03-2A3E-83A5-38B3-321E48E9E2B8}"/>
              </a:ext>
            </a:extLst>
          </p:cNvPr>
          <p:cNvSpPr txBox="1"/>
          <p:nvPr/>
        </p:nvSpPr>
        <p:spPr>
          <a:xfrm flipH="1">
            <a:off x="684655" y="634934"/>
            <a:ext cx="3399169" cy="2900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b="1" noProof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Marco estratégico</a:t>
            </a:r>
            <a:endParaRPr lang="es-ES" sz="1800" noProof="0"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33" name="Google Shape;133;p30">
            <a:extLst>
              <a:ext uri="{FF2B5EF4-FFF2-40B4-BE49-F238E27FC236}">
                <a16:creationId xmlns:a16="http://schemas.microsoft.com/office/drawing/2014/main" id="{ED495694-BB1F-2968-2403-9E45F464AA9B}"/>
              </a:ext>
            </a:extLst>
          </p:cNvPr>
          <p:cNvSpPr/>
          <p:nvPr/>
        </p:nvSpPr>
        <p:spPr>
          <a:xfrm rot="5400000">
            <a:off x="4515806" y="-3831300"/>
            <a:ext cx="114000" cy="7776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4" name="Google Shape;134;p30">
            <a:extLst>
              <a:ext uri="{FF2B5EF4-FFF2-40B4-BE49-F238E27FC236}">
                <a16:creationId xmlns:a16="http://schemas.microsoft.com/office/drawing/2014/main" id="{779149AD-5CD5-3741-2F9E-77B425265D07}"/>
              </a:ext>
            </a:extLst>
          </p:cNvPr>
          <p:cNvSpPr txBox="1"/>
          <p:nvPr/>
        </p:nvSpPr>
        <p:spPr>
          <a:xfrm flipH="1">
            <a:off x="684506" y="1073825"/>
            <a:ext cx="2950200" cy="3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noProof="0">
                <a:solidFill>
                  <a:schemeClr val="accent1"/>
                </a:solidFill>
                <a:latin typeface="Source Sans Pro SemiBold"/>
                <a:ea typeface="Source Sans Pro SemiBold"/>
                <a:cs typeface="Source Sans Pro SemiBold"/>
                <a:sym typeface="Source Sans Pro SemiBold"/>
              </a:rPr>
              <a:t>Líneas estratégicas</a:t>
            </a:r>
          </a:p>
        </p:txBody>
      </p:sp>
      <p:cxnSp>
        <p:nvCxnSpPr>
          <p:cNvPr id="135" name="Google Shape;135;p30">
            <a:extLst>
              <a:ext uri="{FF2B5EF4-FFF2-40B4-BE49-F238E27FC236}">
                <a16:creationId xmlns:a16="http://schemas.microsoft.com/office/drawing/2014/main" id="{F08A4327-B53C-B1F8-1A35-DE8E15F88599}"/>
              </a:ext>
            </a:extLst>
          </p:cNvPr>
          <p:cNvCxnSpPr/>
          <p:nvPr/>
        </p:nvCxnSpPr>
        <p:spPr>
          <a:xfrm>
            <a:off x="685800" y="500750"/>
            <a:ext cx="1947000" cy="0"/>
          </a:xfrm>
          <a:prstGeom prst="straightConnector1">
            <a:avLst/>
          </a:prstGeom>
          <a:noFill/>
          <a:ln w="9525" cap="flat" cmpd="sng">
            <a:solidFill>
              <a:srgbClr val="D9D9D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6" name="Google Shape;136;p30">
            <a:extLst>
              <a:ext uri="{FF2B5EF4-FFF2-40B4-BE49-F238E27FC236}">
                <a16:creationId xmlns:a16="http://schemas.microsoft.com/office/drawing/2014/main" id="{7DF8D2D5-54F2-422F-3524-632EE6B7AFAF}"/>
              </a:ext>
            </a:extLst>
          </p:cNvPr>
          <p:cNvSpPr txBox="1"/>
          <p:nvPr/>
        </p:nvSpPr>
        <p:spPr>
          <a:xfrm>
            <a:off x="685803" y="334047"/>
            <a:ext cx="448200" cy="4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D9D9D9"/>
                </a:solidFill>
                <a:latin typeface="Source Sans Pro"/>
                <a:ea typeface="Source Sans Pro"/>
                <a:cs typeface="Source Sans Pro"/>
              </a:rPr>
              <a:t>2</a:t>
            </a:r>
          </a:p>
        </p:txBody>
      </p:sp>
      <p:sp>
        <p:nvSpPr>
          <p:cNvPr id="138" name="Google Shape;138;p30">
            <a:extLst>
              <a:ext uri="{FF2B5EF4-FFF2-40B4-BE49-F238E27FC236}">
                <a16:creationId xmlns:a16="http://schemas.microsoft.com/office/drawing/2014/main" id="{2D5A7883-70A6-FD2D-1BD0-347A00CFC2C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458200" y="4800600"/>
            <a:ext cx="510900" cy="26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  <p:sp>
        <p:nvSpPr>
          <p:cNvPr id="2" name="Google Shape;360;p45">
            <a:extLst>
              <a:ext uri="{FF2B5EF4-FFF2-40B4-BE49-F238E27FC236}">
                <a16:creationId xmlns:a16="http://schemas.microsoft.com/office/drawing/2014/main" id="{B9994134-4254-4E7E-68A0-89F1CAF8FA35}"/>
              </a:ext>
            </a:extLst>
          </p:cNvPr>
          <p:cNvSpPr/>
          <p:nvPr/>
        </p:nvSpPr>
        <p:spPr>
          <a:xfrm>
            <a:off x="684506" y="2391879"/>
            <a:ext cx="2681296" cy="2533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noAutofit/>
          </a:bodyPr>
          <a:lstStyle/>
          <a:p>
            <a:pPr marL="457200" lvl="0" indent="-292100" algn="just">
              <a:lnSpc>
                <a:spcPct val="115000"/>
              </a:lnSpc>
              <a:spcBef>
                <a:spcPts val="500"/>
              </a:spcBef>
              <a:buClr>
                <a:srgbClr val="949494"/>
              </a:buClr>
              <a:buSzPts val="1000"/>
              <a:buFont typeface="Source Sans Pro Light"/>
              <a:buChar char="●"/>
            </a:pPr>
            <a:r>
              <a:rPr lang="es-ES" sz="1000">
                <a:solidFill>
                  <a:srgbClr val="949494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Una administración que tenga como prioridad la </a:t>
            </a:r>
            <a:r>
              <a:rPr lang="es-ES" sz="1000" b="1">
                <a:solidFill>
                  <a:schemeClr val="accent1">
                    <a:lumMod val="76000"/>
                  </a:schemeClr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mejora continua</a:t>
            </a:r>
            <a:r>
              <a:rPr lang="es-ES" sz="1000">
                <a:solidFill>
                  <a:srgbClr val="949494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 en su relación con la ciudadanía y empresas debe ser capaz de gestionar el cambio cultural que ello supone.</a:t>
            </a:r>
          </a:p>
          <a:p>
            <a:pPr marL="457200" lvl="0" indent="-292100" algn="just">
              <a:lnSpc>
                <a:spcPct val="115000"/>
              </a:lnSpc>
              <a:spcBef>
                <a:spcPts val="500"/>
              </a:spcBef>
              <a:buClr>
                <a:srgbClr val="949494"/>
              </a:buClr>
              <a:buSzPts val="1000"/>
              <a:buFont typeface="Source Sans Pro Light"/>
              <a:buChar char="●"/>
            </a:pPr>
            <a:r>
              <a:rPr lang="es-ES" sz="1000" noProof="0" dirty="0">
                <a:solidFill>
                  <a:srgbClr val="949494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Para una correcta aplicación de los principios simpliﬁcación administrativa cobra relevancia el </a:t>
            </a:r>
            <a:r>
              <a:rPr lang="es-ES" sz="1000" b="1" noProof="0" dirty="0">
                <a:solidFill>
                  <a:schemeClr val="accent1">
                    <a:lumMod val="76000"/>
                  </a:schemeClr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seguimiento continuo</a:t>
            </a:r>
            <a:r>
              <a:rPr lang="es-ES" sz="1000" noProof="0" dirty="0">
                <a:solidFill>
                  <a:srgbClr val="949494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.</a:t>
            </a:r>
            <a:endParaRPr lang="es-ES" sz="1000" noProof="0" dirty="0">
              <a:solidFill>
                <a:srgbClr val="949494"/>
              </a:solidFill>
              <a:latin typeface="Source Sans Pro Light"/>
              <a:ea typeface="Source Sans Pro Light"/>
              <a:cs typeface="Source Sans Pro Light"/>
            </a:endParaRPr>
          </a:p>
          <a:p>
            <a:pPr marL="457200" lvl="0" indent="-292100" algn="just">
              <a:lnSpc>
                <a:spcPct val="115000"/>
              </a:lnSpc>
              <a:spcBef>
                <a:spcPts val="500"/>
              </a:spcBef>
              <a:buClr>
                <a:srgbClr val="949494"/>
              </a:buClr>
              <a:buSzPts val="1000"/>
              <a:buFont typeface="Source Sans Pro Light"/>
              <a:buChar char="●"/>
            </a:pPr>
            <a:r>
              <a:rPr lang="es-ES" sz="1000" noProof="0">
                <a:solidFill>
                  <a:srgbClr val="949494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Se trata con ello de asegurar la mejora continua de los procesos administrativos.</a:t>
            </a:r>
            <a:endParaRPr lang="es-ES" sz="1000" noProof="0">
              <a:solidFill>
                <a:srgbClr val="949494"/>
              </a:solidFill>
              <a:latin typeface="Source Sans Pro Light"/>
              <a:ea typeface="Source Sans Pro Light"/>
              <a:cs typeface="Source Sans Pro Light"/>
            </a:endParaRPr>
          </a:p>
        </p:txBody>
      </p:sp>
      <p:sp>
        <p:nvSpPr>
          <p:cNvPr id="8" name="Google Shape;363;p45">
            <a:extLst>
              <a:ext uri="{FF2B5EF4-FFF2-40B4-BE49-F238E27FC236}">
                <a16:creationId xmlns:a16="http://schemas.microsoft.com/office/drawing/2014/main" id="{61E77E03-4DF6-EC5B-F3A7-9560F4DD0030}"/>
              </a:ext>
            </a:extLst>
          </p:cNvPr>
          <p:cNvSpPr txBox="1"/>
          <p:nvPr/>
        </p:nvSpPr>
        <p:spPr>
          <a:xfrm flipH="1">
            <a:off x="903656" y="1616299"/>
            <a:ext cx="1932300" cy="35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rgbClr val="00793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LE 03</a:t>
            </a:r>
            <a:endParaRPr sz="1600"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3" name="Google Shape;132;p30">
            <a:extLst>
              <a:ext uri="{FF2B5EF4-FFF2-40B4-BE49-F238E27FC236}">
                <a16:creationId xmlns:a16="http://schemas.microsoft.com/office/drawing/2014/main" id="{193839A2-1E54-FAD9-27BF-19A0426C5F65}"/>
              </a:ext>
            </a:extLst>
          </p:cNvPr>
          <p:cNvSpPr txBox="1"/>
          <p:nvPr/>
        </p:nvSpPr>
        <p:spPr>
          <a:xfrm flipH="1">
            <a:off x="909901" y="1906039"/>
            <a:ext cx="2458509" cy="35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just">
              <a:lnSpc>
                <a:spcPct val="115000"/>
              </a:lnSpc>
            </a:pPr>
            <a:r>
              <a:rPr lang="es-ES" sz="1100" b="1">
                <a:solidFill>
                  <a:schemeClr val="tx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Adaptación organizativa y gestión del cambio en la Junta de Andalucía </a:t>
            </a:r>
            <a:endParaRPr lang="es-ES" sz="1100" b="1" noProof="0">
              <a:solidFill>
                <a:srgbClr val="64A83F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08FCB6C-AFD8-E7AC-5CBD-1810E1AE4B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4295" y="1512558"/>
            <a:ext cx="4403905" cy="3085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3565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>
          <a:extLst>
            <a:ext uri="{FF2B5EF4-FFF2-40B4-BE49-F238E27FC236}">
              <a16:creationId xmlns:a16="http://schemas.microsoft.com/office/drawing/2014/main" id="{6DE4E09A-1233-05ED-EC2F-62032F7449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80C0D8E5-A2CE-83C3-4989-AAF8F4F661B2}"/>
              </a:ext>
            </a:extLst>
          </p:cNvPr>
          <p:cNvSpPr/>
          <p:nvPr/>
        </p:nvSpPr>
        <p:spPr>
          <a:xfrm>
            <a:off x="4572000" y="238776"/>
            <a:ext cx="4572000" cy="490060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s-ES" sz="1200" b="1">
              <a:solidFill>
                <a:srgbClr val="2B2B2B"/>
              </a:solidFill>
              <a:latin typeface="Source Sans Pro Light"/>
              <a:ea typeface="Source Sans Pro Light"/>
            </a:endParaRPr>
          </a:p>
        </p:txBody>
      </p:sp>
      <p:sp>
        <p:nvSpPr>
          <p:cNvPr id="131" name="Google Shape;131;p30">
            <a:extLst>
              <a:ext uri="{FF2B5EF4-FFF2-40B4-BE49-F238E27FC236}">
                <a16:creationId xmlns:a16="http://schemas.microsoft.com/office/drawing/2014/main" id="{F186ECD9-2E09-C2DC-6106-402780F58B08}"/>
              </a:ext>
            </a:extLst>
          </p:cNvPr>
          <p:cNvSpPr txBox="1"/>
          <p:nvPr/>
        </p:nvSpPr>
        <p:spPr>
          <a:xfrm flipH="1">
            <a:off x="684655" y="470628"/>
            <a:ext cx="3399169" cy="2900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b="1" noProof="0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Conclusiones</a:t>
            </a:r>
            <a:endParaRPr lang="es-ES" sz="1800" noProof="0">
              <a:solidFill>
                <a:schemeClr val="accen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33" name="Google Shape;133;p30">
            <a:extLst>
              <a:ext uri="{FF2B5EF4-FFF2-40B4-BE49-F238E27FC236}">
                <a16:creationId xmlns:a16="http://schemas.microsoft.com/office/drawing/2014/main" id="{1CDE10FC-C9B3-A7BF-6666-DC46E2BFCE46}"/>
              </a:ext>
            </a:extLst>
          </p:cNvPr>
          <p:cNvSpPr/>
          <p:nvPr/>
        </p:nvSpPr>
        <p:spPr>
          <a:xfrm rot="5400000">
            <a:off x="4515806" y="-3831300"/>
            <a:ext cx="114000" cy="7776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35" name="Google Shape;135;p30">
            <a:extLst>
              <a:ext uri="{FF2B5EF4-FFF2-40B4-BE49-F238E27FC236}">
                <a16:creationId xmlns:a16="http://schemas.microsoft.com/office/drawing/2014/main" id="{3C09EE4C-1D3D-2F4B-196D-2A3BDB619CEA}"/>
              </a:ext>
            </a:extLst>
          </p:cNvPr>
          <p:cNvCxnSpPr/>
          <p:nvPr/>
        </p:nvCxnSpPr>
        <p:spPr>
          <a:xfrm>
            <a:off x="685800" y="500750"/>
            <a:ext cx="1947000" cy="0"/>
          </a:xfrm>
          <a:prstGeom prst="straightConnector1">
            <a:avLst/>
          </a:prstGeom>
          <a:noFill/>
          <a:ln w="9525" cap="flat" cmpd="sng">
            <a:solidFill>
              <a:srgbClr val="D9D9D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6" name="Google Shape;136;p30">
            <a:extLst>
              <a:ext uri="{FF2B5EF4-FFF2-40B4-BE49-F238E27FC236}">
                <a16:creationId xmlns:a16="http://schemas.microsoft.com/office/drawing/2014/main" id="{66774526-C182-3DEB-88A1-40223CE531F5}"/>
              </a:ext>
            </a:extLst>
          </p:cNvPr>
          <p:cNvSpPr txBox="1"/>
          <p:nvPr/>
        </p:nvSpPr>
        <p:spPr>
          <a:xfrm>
            <a:off x="685803" y="334047"/>
            <a:ext cx="448200" cy="4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D9D9D9"/>
                </a:solidFill>
                <a:latin typeface="Source Sans Pro"/>
                <a:ea typeface="Source Sans Pro"/>
                <a:cs typeface="Source Sans Pro"/>
              </a:rPr>
              <a:t>3</a:t>
            </a:r>
            <a:endParaRPr sz="900">
              <a:solidFill>
                <a:srgbClr val="D9D9D9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38" name="Google Shape;138;p30">
            <a:extLst>
              <a:ext uri="{FF2B5EF4-FFF2-40B4-BE49-F238E27FC236}">
                <a16:creationId xmlns:a16="http://schemas.microsoft.com/office/drawing/2014/main" id="{64926DBE-AAAD-C8BA-D5C3-A564B00D649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458200" y="4800600"/>
            <a:ext cx="510900" cy="26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  <p:sp>
        <p:nvSpPr>
          <p:cNvPr id="3" name="Google Shape;132;p30">
            <a:extLst>
              <a:ext uri="{FF2B5EF4-FFF2-40B4-BE49-F238E27FC236}">
                <a16:creationId xmlns:a16="http://schemas.microsoft.com/office/drawing/2014/main" id="{5CA087DA-F3E6-AB3B-486B-A4037A0E7D25}"/>
              </a:ext>
            </a:extLst>
          </p:cNvPr>
          <p:cNvSpPr txBox="1"/>
          <p:nvPr/>
        </p:nvSpPr>
        <p:spPr>
          <a:xfrm flipH="1">
            <a:off x="549881" y="735409"/>
            <a:ext cx="3887494" cy="4085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71450" lvl="0" indent="-171450" algn="just">
              <a:lnSpc>
                <a:spcPct val="115000"/>
              </a:lnSpc>
              <a:buClr>
                <a:srgbClr val="64A83F"/>
              </a:buClr>
              <a:buFont typeface="Wingdings" panose="05000000000000000000" pitchFamily="2" charset="2"/>
              <a:buChar char="§"/>
            </a:pPr>
            <a:r>
              <a:rPr lang="es-ES" sz="1200">
                <a:solidFill>
                  <a:schemeClr val="tx2">
                    <a:lumMod val="50000"/>
                  </a:schemeClr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La simplificación administrativa es </a:t>
            </a:r>
            <a:r>
              <a:rPr lang="es-ES" sz="1200" b="1">
                <a:solidFill>
                  <a:srgbClr val="64A83F"/>
                </a:solidFill>
                <a:latin typeface="Source Sans Pro Light"/>
                <a:ea typeface="Source Sans Pro Light"/>
                <a:sym typeface="Source Sans Pro Light"/>
              </a:rPr>
              <a:t>clave</a:t>
            </a:r>
            <a:r>
              <a:rPr lang="es-ES" sz="1200">
                <a:solidFill>
                  <a:schemeClr val="tx2">
                    <a:lumMod val="50000"/>
                  </a:schemeClr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 para </a:t>
            </a:r>
            <a:r>
              <a:rPr lang="es-ES" sz="1200" b="1">
                <a:solidFill>
                  <a:srgbClr val="64A83F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modernizar</a:t>
            </a:r>
            <a:r>
              <a:rPr lang="es-ES" sz="1200">
                <a:solidFill>
                  <a:schemeClr val="tx2">
                    <a:lumMod val="50000"/>
                  </a:schemeClr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 la gestión pública. </a:t>
            </a:r>
          </a:p>
          <a:p>
            <a:pPr marL="171450" lvl="0" indent="-171450" algn="just">
              <a:lnSpc>
                <a:spcPct val="115000"/>
              </a:lnSpc>
              <a:buClr>
                <a:srgbClr val="64A83F"/>
              </a:buClr>
              <a:buFont typeface="Wingdings" panose="05000000000000000000" pitchFamily="2" charset="2"/>
              <a:buChar char="§"/>
            </a:pPr>
            <a:endParaRPr lang="es-ES" sz="1200">
              <a:solidFill>
                <a:schemeClr val="tx2">
                  <a:lumMod val="50000"/>
                </a:schemeClr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marL="171450" indent="-171450" algn="just">
              <a:lnSpc>
                <a:spcPct val="115000"/>
              </a:lnSpc>
              <a:buClr>
                <a:srgbClr val="64A83F"/>
              </a:buClr>
              <a:buFont typeface="Wingdings" panose="05000000000000000000" pitchFamily="2" charset="2"/>
              <a:buChar char="§"/>
            </a:pPr>
            <a:r>
              <a:rPr lang="es-ES" sz="1200">
                <a:solidFill>
                  <a:schemeClr val="tx2">
                    <a:lumMod val="50000"/>
                  </a:schemeClr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Gracias a medidas como la </a:t>
            </a:r>
            <a:r>
              <a:rPr lang="es-ES" sz="1200" b="1">
                <a:solidFill>
                  <a:srgbClr val="64A83F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digitalización y la reducción de trámites</a:t>
            </a:r>
            <a:r>
              <a:rPr lang="es-ES" sz="1200">
                <a:solidFill>
                  <a:schemeClr val="tx2">
                    <a:lumMod val="50000"/>
                  </a:schemeClr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, se está logrando una administración más ágil y cercana, pero la simplificación es mucho más... </a:t>
            </a:r>
            <a:endParaRPr lang="es-ES" sz="1200">
              <a:solidFill>
                <a:schemeClr val="tx2">
                  <a:lumMod val="50000"/>
                </a:schemeClr>
              </a:solidFill>
              <a:latin typeface="Source Sans Pro Light"/>
              <a:ea typeface="Source Sans Pro Light"/>
              <a:cs typeface="Source Sans Pro Light"/>
            </a:endParaRPr>
          </a:p>
          <a:p>
            <a:pPr marL="171450" lvl="0" indent="-171450" algn="just">
              <a:lnSpc>
                <a:spcPct val="115000"/>
              </a:lnSpc>
              <a:buClr>
                <a:srgbClr val="64A83F"/>
              </a:buClr>
              <a:buFont typeface="Wingdings" panose="05000000000000000000" pitchFamily="2" charset="2"/>
              <a:buChar char="§"/>
            </a:pPr>
            <a:endParaRPr lang="es-ES" sz="1200">
              <a:solidFill>
                <a:schemeClr val="tx2">
                  <a:lumMod val="50000"/>
                </a:schemeClr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marL="171450" lvl="0" indent="-171450" algn="just">
              <a:lnSpc>
                <a:spcPct val="115000"/>
              </a:lnSpc>
              <a:buClr>
                <a:srgbClr val="64A83F"/>
              </a:buClr>
              <a:buFont typeface="Wingdings" panose="05000000000000000000" pitchFamily="2" charset="2"/>
              <a:buChar char="§"/>
            </a:pPr>
            <a:r>
              <a:rPr lang="es-ES" sz="1200" dirty="0">
                <a:solidFill>
                  <a:schemeClr val="tx2">
                    <a:lumMod val="50000"/>
                  </a:schemeClr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Normas como el </a:t>
            </a:r>
            <a:r>
              <a:rPr lang="es-ES" sz="1200" b="1" dirty="0">
                <a:solidFill>
                  <a:srgbClr val="64A83F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Decreto 622/2019 </a:t>
            </a:r>
            <a:r>
              <a:rPr lang="es-ES" sz="1200" dirty="0">
                <a:solidFill>
                  <a:schemeClr val="tx2">
                    <a:lumMod val="50000"/>
                  </a:schemeClr>
                </a:solidFill>
                <a:latin typeface="Source Sans Pro Light"/>
                <a:ea typeface="Source Sans Pro Light"/>
                <a:sym typeface="Source Sans Pro Light"/>
              </a:rPr>
              <a:t>de 27 de diciembre, sobre administración electrónica, </a:t>
            </a:r>
            <a:r>
              <a:rPr lang="es-ES" sz="1200" dirty="0" err="1">
                <a:solidFill>
                  <a:schemeClr val="tx2">
                    <a:lumMod val="50000"/>
                  </a:schemeClr>
                </a:solidFill>
                <a:latin typeface="Source Sans Pro Light"/>
                <a:ea typeface="Source Sans Pro Light"/>
                <a:sym typeface="Source Sans Pro Light"/>
              </a:rPr>
              <a:t>simpliﬁcación</a:t>
            </a:r>
            <a:r>
              <a:rPr lang="es-ES" sz="1200" dirty="0">
                <a:solidFill>
                  <a:schemeClr val="tx2">
                    <a:lumMod val="50000"/>
                  </a:schemeClr>
                </a:solidFill>
                <a:latin typeface="Source Sans Pro Light"/>
                <a:ea typeface="Source Sans Pro Light"/>
                <a:sym typeface="Source Sans Pro Light"/>
              </a:rPr>
              <a:t> de procedimientos y racionalización organizativa </a:t>
            </a:r>
            <a:r>
              <a:rPr lang="es-ES" sz="1200" dirty="0">
                <a:solidFill>
                  <a:schemeClr val="tx2">
                    <a:lumMod val="50000"/>
                  </a:schemeClr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han mejorado la eficiencia en la prestación de los servicios públicos, pero </a:t>
            </a:r>
            <a:r>
              <a:rPr lang="es-ES" sz="1200" b="1" dirty="0">
                <a:solidFill>
                  <a:schemeClr val="accent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el reto</a:t>
            </a:r>
            <a:r>
              <a:rPr lang="es-ES" sz="1200" dirty="0">
                <a:solidFill>
                  <a:schemeClr val="tx2">
                    <a:lumMod val="50000"/>
                  </a:schemeClr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 sigue siendo avanzar con la colaboración de la ciudadanía, empresas y administraciones. </a:t>
            </a:r>
            <a:endParaRPr lang="es-ES" sz="1200" dirty="0">
              <a:solidFill>
                <a:schemeClr val="tx2">
                  <a:lumMod val="50000"/>
                </a:schemeClr>
              </a:solidFill>
              <a:latin typeface="Source Sans Pro Light"/>
              <a:ea typeface="Source Sans Pro Light"/>
              <a:cs typeface="Source Sans Pro Light"/>
            </a:endParaRPr>
          </a:p>
          <a:p>
            <a:pPr marL="171450" lvl="0" indent="-171450" algn="just">
              <a:lnSpc>
                <a:spcPct val="115000"/>
              </a:lnSpc>
              <a:buClr>
                <a:srgbClr val="64A83F"/>
              </a:buClr>
              <a:buFont typeface="Wingdings" panose="05000000000000000000" pitchFamily="2" charset="2"/>
              <a:buChar char="§"/>
            </a:pPr>
            <a:endParaRPr lang="es-ES" sz="1200">
              <a:solidFill>
                <a:schemeClr val="tx2">
                  <a:lumMod val="50000"/>
                </a:schemeClr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marL="171450" lvl="0" indent="-171450" algn="just">
              <a:lnSpc>
                <a:spcPct val="115000"/>
              </a:lnSpc>
              <a:buClr>
                <a:srgbClr val="64A83F"/>
              </a:buClr>
              <a:buFont typeface="Wingdings" panose="05000000000000000000" pitchFamily="2" charset="2"/>
              <a:buChar char="§"/>
            </a:pPr>
            <a:r>
              <a:rPr lang="es-ES" sz="1200">
                <a:solidFill>
                  <a:schemeClr val="tx2">
                    <a:lumMod val="50000"/>
                  </a:schemeClr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Esta </a:t>
            </a:r>
            <a:r>
              <a:rPr lang="es-ES" sz="1200" b="1">
                <a:solidFill>
                  <a:srgbClr val="64A83F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transformación</a:t>
            </a:r>
            <a:r>
              <a:rPr lang="es-ES" sz="1200">
                <a:solidFill>
                  <a:schemeClr val="tx2">
                    <a:lumMod val="50000"/>
                  </a:schemeClr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 permitirá construir una administración capaz de impulsar el crecimiento económico, mejorar la calidad de vida y responder con agilidad a los desafíos sociales.</a:t>
            </a:r>
            <a:endParaRPr lang="es-ES" sz="1200" noProof="0">
              <a:solidFill>
                <a:schemeClr val="tx2">
                  <a:lumMod val="50000"/>
                </a:schemeClr>
              </a:solidFill>
              <a:latin typeface="Source Sans Pro Light"/>
              <a:ea typeface="Source Sans Pro Light"/>
              <a:cs typeface="Source Sans Pro Light"/>
            </a:endParaRPr>
          </a:p>
        </p:txBody>
      </p:sp>
      <p:sp>
        <p:nvSpPr>
          <p:cNvPr id="4" name="Google Shape;134;p30">
            <a:extLst>
              <a:ext uri="{FF2B5EF4-FFF2-40B4-BE49-F238E27FC236}">
                <a16:creationId xmlns:a16="http://schemas.microsoft.com/office/drawing/2014/main" id="{271399FA-0D96-7C2A-0E41-FDD32FD47840}"/>
              </a:ext>
            </a:extLst>
          </p:cNvPr>
          <p:cNvSpPr txBox="1"/>
          <p:nvPr/>
        </p:nvSpPr>
        <p:spPr>
          <a:xfrm flipH="1">
            <a:off x="5080294" y="724400"/>
            <a:ext cx="3643144" cy="564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noProof="0">
                <a:solidFill>
                  <a:schemeClr val="accent1"/>
                </a:solidFill>
                <a:latin typeface="Source Sans Pro SemiBold"/>
                <a:ea typeface="Source Sans Pro SemiBold"/>
                <a:cs typeface="Source Sans Pro SemiBold"/>
                <a:sym typeface="Source Sans Pro SemiBold"/>
              </a:rPr>
              <a:t>Prioridades de la Junta de Andalucía</a:t>
            </a:r>
          </a:p>
          <a:p>
            <a:r>
              <a:rPr lang="es-ES">
                <a:solidFill>
                  <a:schemeClr val="bg2"/>
                </a:solidFill>
                <a:latin typeface="Source Sans Pro SemiBold"/>
                <a:ea typeface="Source Sans Pro SemiBold"/>
                <a:cs typeface="Source Sans Pro SemiBold"/>
              </a:rPr>
              <a:t>Seguir trabajando en:</a:t>
            </a:r>
          </a:p>
        </p:txBody>
      </p:sp>
      <p:sp>
        <p:nvSpPr>
          <p:cNvPr id="9" name="Google Shape;132;p30">
            <a:extLst>
              <a:ext uri="{FF2B5EF4-FFF2-40B4-BE49-F238E27FC236}">
                <a16:creationId xmlns:a16="http://schemas.microsoft.com/office/drawing/2014/main" id="{18C594DD-B531-9073-716C-DC0B4ADBA52C}"/>
              </a:ext>
            </a:extLst>
          </p:cNvPr>
          <p:cNvSpPr txBox="1"/>
          <p:nvPr/>
        </p:nvSpPr>
        <p:spPr>
          <a:xfrm flipH="1">
            <a:off x="5946149" y="2302393"/>
            <a:ext cx="2950200" cy="273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>
              <a:lnSpc>
                <a:spcPct val="115000"/>
              </a:lnSpc>
              <a:buClr>
                <a:srgbClr val="64A83F"/>
              </a:buClr>
              <a:defRPr/>
            </a:pPr>
            <a:r>
              <a:rPr kumimoji="0" lang="es-ES" sz="1200" b="1" strike="noStrike" kern="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ource Sans Pro Light" panose="020B0403030403020204" pitchFamily="34" charset="0"/>
                <a:ea typeface="Source Sans Pro Light"/>
                <a:cs typeface="Source Sans Pro Light"/>
                <a:sym typeface="Source Sans Pro Light" panose="020B0403030403020204" pitchFamily="34" charset="0"/>
              </a:rPr>
              <a:t>Generar crecimiento, empleo y riqueza.</a:t>
            </a:r>
          </a:p>
        </p:txBody>
      </p:sp>
      <p:sp>
        <p:nvSpPr>
          <p:cNvPr id="11" name="Google Shape;132;p30">
            <a:extLst>
              <a:ext uri="{FF2B5EF4-FFF2-40B4-BE49-F238E27FC236}">
                <a16:creationId xmlns:a16="http://schemas.microsoft.com/office/drawing/2014/main" id="{DB41254F-1EA4-C30F-F71C-E8603C2ECF74}"/>
              </a:ext>
            </a:extLst>
          </p:cNvPr>
          <p:cNvSpPr txBox="1"/>
          <p:nvPr/>
        </p:nvSpPr>
        <p:spPr>
          <a:xfrm flipH="1">
            <a:off x="5946150" y="3910724"/>
            <a:ext cx="2785531" cy="321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>
              <a:lnSpc>
                <a:spcPct val="115000"/>
              </a:lnSpc>
              <a:buClr>
                <a:srgbClr val="64A83F"/>
              </a:buClr>
              <a:defRPr/>
            </a:pPr>
            <a:r>
              <a:rPr kumimoji="0" lang="es-ES" sz="1200" b="1" strike="noStrike" kern="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ource Sans Pro Light"/>
                <a:ea typeface="Source Sans Pro Light"/>
                <a:cs typeface="Source Sans Pro Light"/>
                <a:sym typeface="Source Sans Pro Light" panose="020B0403030403020204" pitchFamily="34" charset="0"/>
              </a:rPr>
              <a:t>Promover </a:t>
            </a:r>
            <a:r>
              <a:rPr lang="es-ES" sz="1200" b="1">
                <a:solidFill>
                  <a:schemeClr val="tx1"/>
                </a:solidFill>
                <a:latin typeface="Source Sans Pro Light"/>
                <a:ea typeface="Source Sans Pro Light"/>
                <a:cs typeface="Source Sans Pro Light"/>
                <a:sym typeface="Source Sans Pro Light" panose="020B0403030403020204" pitchFamily="34" charset="0"/>
              </a:rPr>
              <a:t>la evaluación continua y el control</a:t>
            </a:r>
            <a:r>
              <a:rPr kumimoji="0" lang="es-ES" sz="1200" b="1" strike="noStrike" kern="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ource Sans Pro Light"/>
                <a:ea typeface="Source Sans Pro Light"/>
                <a:cs typeface="Source Sans Pro Light"/>
                <a:sym typeface="Source Sans Pro Light" panose="020B0403030403020204" pitchFamily="34" charset="0"/>
              </a:rPr>
              <a:t> ex post.</a:t>
            </a:r>
          </a:p>
        </p:txBody>
      </p:sp>
      <p:sp>
        <p:nvSpPr>
          <p:cNvPr id="12" name="Google Shape;132;p30">
            <a:extLst>
              <a:ext uri="{FF2B5EF4-FFF2-40B4-BE49-F238E27FC236}">
                <a16:creationId xmlns:a16="http://schemas.microsoft.com/office/drawing/2014/main" id="{2252C14C-825A-DF87-C39A-ABE45CC48CFB}"/>
              </a:ext>
            </a:extLst>
          </p:cNvPr>
          <p:cNvSpPr txBox="1"/>
          <p:nvPr/>
        </p:nvSpPr>
        <p:spPr>
          <a:xfrm flipH="1">
            <a:off x="5946150" y="3102095"/>
            <a:ext cx="2950200" cy="273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>
              <a:lnSpc>
                <a:spcPct val="115000"/>
              </a:lnSpc>
              <a:buClr>
                <a:srgbClr val="64A83F"/>
              </a:buClr>
            </a:pPr>
            <a:r>
              <a:rPr kumimoji="0" lang="es-ES" sz="1200" b="1" strike="noStrike" kern="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ource Sans Pro Light" panose="020B0403030403020204" pitchFamily="34" charset="0"/>
                <a:ea typeface="Source Sans Pro Light"/>
                <a:cs typeface="Source Sans Pro Light"/>
                <a:sym typeface="Source Sans Pro Light" panose="020B0403030403020204" pitchFamily="34" charset="0"/>
              </a:rPr>
              <a:t>Adaptar la organización administrativa a nuevas realidades</a:t>
            </a:r>
            <a:endParaRPr lang="es-ES" sz="1200" b="1" noProof="0">
              <a:solidFill>
                <a:schemeClr val="tx1"/>
              </a:solidFill>
              <a:latin typeface="Source Sans Pro Light" panose="020B0403030403020204" pitchFamily="34" charset="0"/>
              <a:ea typeface="Source Sans Pro Light"/>
              <a:cs typeface="Source Sans Pro Light"/>
              <a:sym typeface="Source Sans Pro Light" panose="020B0403030403020204" pitchFamily="34" charset="0"/>
            </a:endParaRPr>
          </a:p>
        </p:txBody>
      </p:sp>
      <p:pic>
        <p:nvPicPr>
          <p:cNvPr id="15" name="Graphic 14" descr="Plant outline">
            <a:extLst>
              <a:ext uri="{FF2B5EF4-FFF2-40B4-BE49-F238E27FC236}">
                <a16:creationId xmlns:a16="http://schemas.microsoft.com/office/drawing/2014/main" id="{BE68E233-E430-73B6-0E06-82BDF7A6E9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83840" y="2158918"/>
            <a:ext cx="618221" cy="618221"/>
          </a:xfrm>
          <a:prstGeom prst="rect">
            <a:avLst/>
          </a:prstGeom>
        </p:spPr>
      </p:pic>
      <p:pic>
        <p:nvPicPr>
          <p:cNvPr id="19" name="Graphic 18" descr="Clipboard Badge outline">
            <a:extLst>
              <a:ext uri="{FF2B5EF4-FFF2-40B4-BE49-F238E27FC236}">
                <a16:creationId xmlns:a16="http://schemas.microsoft.com/office/drawing/2014/main" id="{D116E7D8-DBB5-BE08-892F-AA6A4FFDA1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077942" y="3764729"/>
            <a:ext cx="630365" cy="630365"/>
          </a:xfrm>
          <a:prstGeom prst="rect">
            <a:avLst/>
          </a:prstGeom>
        </p:spPr>
      </p:pic>
      <p:pic>
        <p:nvPicPr>
          <p:cNvPr id="21" name="Graphic 20" descr="Puzzle pieces outline">
            <a:extLst>
              <a:ext uri="{FF2B5EF4-FFF2-40B4-BE49-F238E27FC236}">
                <a16:creationId xmlns:a16="http://schemas.microsoft.com/office/drawing/2014/main" id="{0DF42996-A720-E6DE-4CEE-D8981BC3803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085376" y="2930935"/>
            <a:ext cx="615495" cy="615495"/>
          </a:xfrm>
          <a:prstGeom prst="rect">
            <a:avLst/>
          </a:prstGeom>
        </p:spPr>
      </p:pic>
      <p:sp>
        <p:nvSpPr>
          <p:cNvPr id="2" name="Google Shape;132;p30">
            <a:extLst>
              <a:ext uri="{FF2B5EF4-FFF2-40B4-BE49-F238E27FC236}">
                <a16:creationId xmlns:a16="http://schemas.microsoft.com/office/drawing/2014/main" id="{23273466-1D78-99FB-B0D5-3A090EB9987C}"/>
              </a:ext>
            </a:extLst>
          </p:cNvPr>
          <p:cNvSpPr txBox="1"/>
          <p:nvPr/>
        </p:nvSpPr>
        <p:spPr>
          <a:xfrm flipH="1">
            <a:off x="5946149" y="1498419"/>
            <a:ext cx="2746785" cy="273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>
              <a:lnSpc>
                <a:spcPct val="115000"/>
              </a:lnSpc>
              <a:buClr>
                <a:srgbClr val="64A83F"/>
              </a:buClr>
              <a:defRPr/>
            </a:pPr>
            <a:r>
              <a:rPr lang="es-ES" sz="1200" b="1">
                <a:solidFill>
                  <a:schemeClr val="tx1"/>
                </a:solidFill>
                <a:latin typeface="Source Sans Pro Light"/>
                <a:ea typeface="Source Sans Pro Light"/>
                <a:cs typeface="Source Sans Pro Light"/>
                <a:sym typeface="Source Sans Pro Light" panose="020B0403030403020204" pitchFamily="34" charset="0"/>
              </a:rPr>
              <a:t>Ofrecer unos servicios públicos sencillos y ágiles.</a:t>
            </a:r>
            <a:endParaRPr kumimoji="0" lang="es-ES" sz="1200" b="1" strike="noStrike" kern="0" cap="none" spc="0" normalizeH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ource Sans Pro Light"/>
              <a:ea typeface="Source Sans Pro Light"/>
              <a:cs typeface="Source Sans Pro Light"/>
              <a:sym typeface="Source Sans Pro Light" panose="020B0403030403020204" pitchFamily="34" charset="0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EE8E8167-2D3F-158A-9C07-97D532EB7D9B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8603" t="3254" r="30574" b="28756"/>
          <a:stretch>
            <a:fillRect/>
          </a:stretch>
        </p:blipFill>
        <p:spPr>
          <a:xfrm>
            <a:off x="5085376" y="1421252"/>
            <a:ext cx="635384" cy="473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4510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78">
      <a:dk1>
        <a:srgbClr val="2B2B2B"/>
      </a:dk1>
      <a:lt1>
        <a:srgbClr val="FFFFFF"/>
      </a:lt1>
      <a:dk2>
        <a:srgbClr val="2B2B2B"/>
      </a:dk2>
      <a:lt2>
        <a:srgbClr val="FFFFFF"/>
      </a:lt2>
      <a:accent1>
        <a:srgbClr val="64A83F"/>
      </a:accent1>
      <a:accent2>
        <a:srgbClr val="18903D"/>
      </a:accent2>
      <a:accent3>
        <a:srgbClr val="949494"/>
      </a:accent3>
      <a:accent4>
        <a:srgbClr val="C9C9C9"/>
      </a:accent4>
      <a:accent5>
        <a:srgbClr val="E5E5E5"/>
      </a:accent5>
      <a:accent6>
        <a:srgbClr val="EFEFEF"/>
      </a:accent6>
      <a:hlink>
        <a:srgbClr val="006036"/>
      </a:hlink>
      <a:folHlink>
        <a:srgbClr val="70AD4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96B16A3F39E65C4F85A88CEB27598AB0" ma:contentTypeVersion="15" ma:contentTypeDescription="Crear nuevo documento." ma:contentTypeScope="" ma:versionID="fbd6c0e6357722ba9c387d9009bd605f">
  <xsd:schema xmlns:xsd="http://www.w3.org/2001/XMLSchema" xmlns:xs="http://www.w3.org/2001/XMLSchema" xmlns:p="http://schemas.microsoft.com/office/2006/metadata/properties" xmlns:ns2="ecc9b1e5-bb30-4631-9526-3cc83b7f46f3" xmlns:ns3="bde92182-114f-4080-a8cf-8a5f60b3eeee" targetNamespace="http://schemas.microsoft.com/office/2006/metadata/properties" ma:root="true" ma:fieldsID="bd989bf2617964b61cbfac0db4092cce" ns2:_="" ns3:_="">
    <xsd:import namespace="ecc9b1e5-bb30-4631-9526-3cc83b7f46f3"/>
    <xsd:import namespace="bde92182-114f-4080-a8cf-8a5f60b3eee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cc9b1e5-bb30-4631-9526-3cc83b7f46f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Etiquetas de imagen" ma:readOnly="false" ma:fieldId="{5cf76f15-5ced-4ddc-b409-7134ff3c332f}" ma:taxonomyMulti="true" ma:sspId="681f248e-c3d7-47dd-9561-97a85f8835d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e92182-114f-4080-a8cf-8a5f60b3eeee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f53ac8fa-40cb-40d5-8d04-90b414e2546d}" ma:internalName="TaxCatchAll" ma:showField="CatchAllData" ma:web="bde92182-114f-4080-a8cf-8a5f60b3eee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cc9b1e5-bb30-4631-9526-3cc83b7f46f3">
      <Terms xmlns="http://schemas.microsoft.com/office/infopath/2007/PartnerControls"/>
    </lcf76f155ced4ddcb4097134ff3c332f>
    <TaxCatchAll xmlns="bde92182-114f-4080-a8cf-8a5f60b3eeee" xsi:nil="true"/>
  </documentManagement>
</p:properties>
</file>

<file path=customXml/itemProps1.xml><?xml version="1.0" encoding="utf-8"?>
<ds:datastoreItem xmlns:ds="http://schemas.openxmlformats.org/officeDocument/2006/customXml" ds:itemID="{18C44124-60E3-4741-A693-6F75010680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AC62C65-49C4-4030-977C-4BC8A3795388}">
  <ds:schemaRefs>
    <ds:schemaRef ds:uri="bde92182-114f-4080-a8cf-8a5f60b3eeee"/>
    <ds:schemaRef ds:uri="ecc9b1e5-bb30-4631-9526-3cc83b7f46f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B2AB7031-2DC7-4EA6-9587-61BB717ADA8D}">
  <ds:schemaRefs>
    <ds:schemaRef ds:uri="4860e808-92d8-4c79-8f26-6c1f209e1100"/>
    <ds:schemaRef ds:uri="55bf98eb-e674-47b8-9228-cf5f6ca3101c"/>
    <ds:schemaRef ds:uri="bde92182-114f-4080-a8cf-8a5f60b3eeee"/>
    <ds:schemaRef ds:uri="ecc9b1e5-bb30-4631-9526-3cc83b7f46f3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On-screen Show (16:9)</PresentationFormat>
  <Slides>10</Slides>
  <Notes>10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105</cp:revision>
  <dcterms:modified xsi:type="dcterms:W3CDTF">2026-03-10T06:48:55Z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0x01010096B16A3F39E65C4F85A88CEB27598AB0</vt:lpwstr>
  </property>
  <property fmtid="{D5CDD505-2E9C-101B-9397-08002B2CF9AE}" pid="3" name="MediaServiceImageTags">
    <vt:lpwstr/>
  </property>
</Properties>
</file>